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91" r:id="rId2"/>
    <p:sldId id="388" r:id="rId3"/>
    <p:sldId id="389" r:id="rId4"/>
    <p:sldId id="390" r:id="rId5"/>
    <p:sldId id="393" r:id="rId6"/>
    <p:sldId id="395" r:id="rId7"/>
    <p:sldId id="394" r:id="rId8"/>
    <p:sldId id="391" r:id="rId9"/>
    <p:sldId id="29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 DRG Presentation" id="{496F43C5-CD1A-CF4A-BD51-170D4216569F}">
          <p14:sldIdLst>
            <p14:sldId id="291"/>
            <p14:sldId id="388"/>
            <p14:sldId id="389"/>
            <p14:sldId id="390"/>
            <p14:sldId id="393"/>
            <p14:sldId id="395"/>
            <p14:sldId id="394"/>
            <p14:sldId id="391"/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lley, Josh" initials="KJ" lastIdx="2" clrIdx="0">
    <p:extLst>
      <p:ext uri="{19B8F6BF-5375-455C-9EA6-DF929625EA0E}">
        <p15:presenceInfo xmlns:p15="http://schemas.microsoft.com/office/powerpoint/2012/main" userId="S-1-5-21-1702937302-3244510045-2416084594-7705" providerId="AD"/>
      </p:ext>
    </p:extLst>
  </p:cmAuthor>
  <p:cmAuthor id="2" name="Detore, Chris" initials="DC" lastIdx="10" clrIdx="1">
    <p:extLst>
      <p:ext uri="{19B8F6BF-5375-455C-9EA6-DF929625EA0E}">
        <p15:presenceInfo xmlns:p15="http://schemas.microsoft.com/office/powerpoint/2012/main" userId="S-1-5-21-1702937302-3244510045-2416084594-49018" providerId="AD"/>
      </p:ext>
    </p:extLst>
  </p:cmAuthor>
  <p:cmAuthor id="3" name="Microsoft Office User" initials="MOU" lastIdx="4" clrIdx="2">
    <p:extLst>
      <p:ext uri="{19B8F6BF-5375-455C-9EA6-DF929625EA0E}">
        <p15:presenceInfo xmlns:p15="http://schemas.microsoft.com/office/powerpoint/2012/main" userId="Microsoft Office User" providerId="None"/>
      </p:ext>
    </p:extLst>
  </p:cmAuthor>
  <p:cmAuthor id="4" name="Cipicchio, Maria" initials="CM" lastIdx="2" clrIdx="3">
    <p:extLst>
      <p:ext uri="{19B8F6BF-5375-455C-9EA6-DF929625EA0E}">
        <p15:presenceInfo xmlns:p15="http://schemas.microsoft.com/office/powerpoint/2012/main" userId="S-1-5-21-1702937302-3244510045-2416084594-28432" providerId="AD"/>
      </p:ext>
    </p:extLst>
  </p:cmAuthor>
  <p:cmAuthor id="5" name="Benton, Stephen" initials="BS" lastIdx="1" clrIdx="4">
    <p:extLst>
      <p:ext uri="{19B8F6BF-5375-455C-9EA6-DF929625EA0E}">
        <p15:presenceInfo xmlns:p15="http://schemas.microsoft.com/office/powerpoint/2012/main" userId="bbf342e1-0cf1-436c-87b6-70b589ab2a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B1979"/>
    <a:srgbClr val="9A729B"/>
    <a:srgbClr val="985F96"/>
    <a:srgbClr val="A984A9"/>
    <a:srgbClr val="F9917F"/>
    <a:srgbClr val="C197C1"/>
    <a:srgbClr val="C4ADC5"/>
    <a:srgbClr val="A6A6A6"/>
    <a:srgbClr val="C095C1"/>
    <a:srgbClr val="31A8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09" autoAdjust="0"/>
    <p:restoredTop sz="94707" autoAdjust="0"/>
  </p:normalViewPr>
  <p:slideViewPr>
    <p:cSldViewPr snapToGrid="0" snapToObjects="1">
      <p:cViewPr varScale="1">
        <p:scale>
          <a:sx n="82" d="100"/>
          <a:sy n="82" d="100"/>
        </p:scale>
        <p:origin x="38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45" d="100"/>
          <a:sy n="145" d="100"/>
        </p:scale>
        <p:origin x="416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9A5-0441-8581-836994B2C71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F9A5-0441-8581-836994B2C71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9A5-0441-8581-836994B2C71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F9A5-0441-8581-836994B2C71A}"/>
              </c:ext>
            </c:extLst>
          </c:dPt>
          <c:dPt>
            <c:idx val="4"/>
            <c:bubble3D val="0"/>
            <c:spPr>
              <a:solidFill>
                <a:schemeClr val="tx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F9A5-0441-8581-836994B2C71A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9A5-0441-8581-836994B2C71A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9A5-0441-8581-836994B2C71A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F9A5-0441-8581-836994B2C71A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F9A5-0441-8581-836994B2C71A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F9A5-0441-8581-836994B2C71A}"/>
              </c:ext>
            </c:extLst>
          </c:dPt>
          <c:cat>
            <c:strRef>
              <c:f>Sheet1!$A$2:$A$6</c:f>
              <c:strCache>
                <c:ptCount val="5"/>
                <c:pt idx="0">
                  <c:v>Color 1</c:v>
                </c:pt>
                <c:pt idx="1">
                  <c:v>Color 2</c:v>
                </c:pt>
                <c:pt idx="2">
                  <c:v>Color 3</c:v>
                </c:pt>
                <c:pt idx="3">
                  <c:v>Color 4</c:v>
                </c:pt>
                <c:pt idx="4">
                  <c:v>Color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A5-0441-8581-836994B2C7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817422602594283"/>
          <c:y val="0.24145277888665045"/>
          <c:w val="0.21383704475657"/>
          <c:h val="0.5170940189030923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9A5-0441-8581-836994B2C71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F9A5-0441-8581-836994B2C71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9A5-0441-8581-836994B2C71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F9A5-0441-8581-836994B2C71A}"/>
              </c:ext>
            </c:extLst>
          </c:dPt>
          <c:dPt>
            <c:idx val="4"/>
            <c:invertIfNegative val="0"/>
            <c:bubble3D val="0"/>
            <c:spPr>
              <a:solidFill>
                <a:schemeClr val="tx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F9A5-0441-8581-836994B2C71A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9A5-0441-8581-836994B2C71A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9A5-0441-8581-836994B2C71A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F9A5-0441-8581-836994B2C71A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F9A5-0441-8581-836994B2C71A}"/>
              </c:ext>
            </c:extLst>
          </c:dPt>
          <c:dPt>
            <c:idx val="9"/>
            <c:invertIfNegative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F9A5-0441-8581-836994B2C71A}"/>
              </c:ext>
            </c:extLst>
          </c:dPt>
          <c:cat>
            <c:strRef>
              <c:f>Sheet1!$A$2:$A$6</c:f>
              <c:strCache>
                <c:ptCount val="5"/>
                <c:pt idx="0">
                  <c:v>Color 1</c:v>
                </c:pt>
                <c:pt idx="1">
                  <c:v>Color 2</c:v>
                </c:pt>
                <c:pt idx="2">
                  <c:v>Color 3</c:v>
                </c:pt>
                <c:pt idx="3">
                  <c:v>Color 4</c:v>
                </c:pt>
                <c:pt idx="4">
                  <c:v>Color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19</c:v>
                </c:pt>
                <c:pt idx="1">
                  <c:v>19</c:v>
                </c:pt>
                <c:pt idx="2">
                  <c:v>19</c:v>
                </c:pt>
                <c:pt idx="3">
                  <c:v>19</c:v>
                </c:pt>
                <c:pt idx="4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A5-0441-8581-836994B2C7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8"/>
        <c:axId val="2089994111"/>
        <c:axId val="1745625055"/>
      </c:barChart>
      <c:catAx>
        <c:axId val="208999411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745625055"/>
        <c:crosses val="autoZero"/>
        <c:auto val="1"/>
        <c:lblAlgn val="ctr"/>
        <c:lblOffset val="100"/>
        <c:noMultiLvlLbl val="0"/>
      </c:catAx>
      <c:valAx>
        <c:axId val="17456250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899941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2E7-5C4B-ACD8-384068E77FA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2E7-5C4B-ACD8-384068E77FA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2E7-5C4B-ACD8-384068E77FA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2E7-5C4B-ACD8-384068E77FA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2E7-5C4B-ACD8-384068E77FAE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02E7-5C4B-ACD8-384068E77FAE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02E7-5C4B-ACD8-384068E77FAE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02E7-5C4B-ACD8-384068E77FAE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02E7-5C4B-ACD8-384068E77FAE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02E7-5C4B-ACD8-384068E77FAE}"/>
              </c:ext>
            </c:extLst>
          </c:dPt>
          <c:cat>
            <c:strRef>
              <c:f>Sheet1!$A$2:$A$11</c:f>
              <c:strCache>
                <c:ptCount val="10"/>
                <c:pt idx="0">
                  <c:v>Color 1</c:v>
                </c:pt>
                <c:pt idx="1">
                  <c:v>Color 2</c:v>
                </c:pt>
                <c:pt idx="2">
                  <c:v>Color 3</c:v>
                </c:pt>
                <c:pt idx="3">
                  <c:v>Color 4</c:v>
                </c:pt>
                <c:pt idx="4">
                  <c:v>Color 5</c:v>
                </c:pt>
                <c:pt idx="5">
                  <c:v>Color 6</c:v>
                </c:pt>
                <c:pt idx="6">
                  <c:v>Color 7</c:v>
                </c:pt>
                <c:pt idx="7">
                  <c:v>Color 8</c:v>
                </c:pt>
                <c:pt idx="8">
                  <c:v>Color 9</c:v>
                </c:pt>
                <c:pt idx="9">
                  <c:v>Color 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02E7-5C4B-ACD8-384068E77F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148087065730592"/>
          <c:y val="0.14656860234208019"/>
          <c:w val="0.25958934898123132"/>
          <c:h val="0.76600110318131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Sheet1!$A$2:$A$6</cx:f>
        <cx:lvl ptCount="5">
          <cx:pt idx="0">Color 1</cx:pt>
          <cx:pt idx="1">Color 2</cx:pt>
          <cx:pt idx="2">Color 3</cx:pt>
          <cx:pt idx="3">Color 4</cx:pt>
          <cx:pt idx="4">Color 5</cx:pt>
        </cx:lvl>
      </cx:strDim>
      <cx:numDim type="size">
        <cx:f dir="row">Sheet1!$B$2:$B$6</cx:f>
        <cx:lvl ptCount="5" formatCode="General">
          <cx:pt idx="0">10</cx:pt>
          <cx:pt idx="1">10</cx:pt>
          <cx:pt idx="2">10</cx:pt>
          <cx:pt idx="3">10</cx:pt>
          <cx:pt idx="4">10</cx:pt>
        </cx:lvl>
      </cx:numDim>
    </cx:data>
  </cx:chartData>
  <cx:chart>
    <cx:title pos="t" align="ctr" overlay="0">
      <cx:tx>
        <cx:txData>
          <cx:v>Chart Title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400"/>
          </a:pPr>
          <a:r>
            <a:rPr lang="en-US" sz="1400" b="1" i="0" u="none" strike="noStrike" cap="all" baseline="0">
              <a:solidFill>
                <a:srgbClr val="000000">
                  <a:lumMod val="65000"/>
                  <a:lumOff val="35000"/>
                </a:srgbClr>
              </a:solidFill>
              <a:latin typeface="Arial" panose="020B0604020202020204"/>
            </a:rPr>
            <a:t>Chart Title</a:t>
          </a:r>
        </a:p>
      </cx:txPr>
    </cx:title>
    <cx:plotArea>
      <cx:plotAreaRegion>
        <cx:series layoutId="treemap" uniqueId="{527D8CA6-DB8A-2145-870F-071D53133F17}">
          <cx:tx>
            <cx:txData>
              <cx:f>Sheet1!$B$1</cx:f>
              <cx:v>Sales</cx:v>
            </cx:txData>
          </cx:tx>
          <cx:dataPt idx="0">
            <cx:spPr>
              <a:solidFill>
                <a:srgbClr val="7A1979"/>
              </a:solidFill>
            </cx:spPr>
          </cx:dataPt>
          <cx:dataPt idx="1">
            <cx:spPr>
              <a:solidFill>
                <a:srgbClr val="418AC9"/>
              </a:solidFill>
            </cx:spPr>
          </cx:dataPt>
          <cx:dataPt idx="2">
            <cx:spPr>
              <a:solidFill>
                <a:srgbClr val="6C6271"/>
              </a:solidFill>
            </cx:spPr>
          </cx:dataPt>
          <cx:dataPt idx="3">
            <cx:spPr>
              <a:solidFill>
                <a:srgbClr val="58C0E0"/>
              </a:solidFill>
            </cx:spPr>
          </cx:dataPt>
          <cx:dataPt idx="4">
            <cx:spPr>
              <a:solidFill>
                <a:srgbClr val="F36D24"/>
              </a:solidFill>
            </cx:spPr>
          </cx:dataPt>
          <cx:dataLabels pos="ctr">
            <cx:visibility seriesName="0" categoryName="0" value="1"/>
          </cx:dataLabels>
          <cx:dataId val="0"/>
          <cx:layoutPr>
            <cx:parentLabelLayout val="overlapping"/>
          </cx:layoutPr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16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>
        <a:solidFill>
          <a:schemeClr val="bg1"/>
        </a:solidFill>
      </a:ln>
    </cs:spPr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330" b="1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cap="all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63D37-3D70-5647-91D9-A2527579094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B552B2F-061F-5944-B417-574D2CDE9C4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65E1E4-A4CB-A742-99AC-89289EF5F006}" type="datetimeFigureOut">
              <a:rPr lang="en-US" smtClean="0"/>
              <a:t>3/14/2019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7162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43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93FF0B-D72E-C34C-B841-C31B9B3B1813}" type="datetimeFigureOut">
              <a:rPr lang="en-US" smtClean="0"/>
              <a:t>3/14/2019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155479-A3F8-BA40-8422-A1A0518B5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chemeClr val="bg1"/>
                </a:solidFill>
              </a:rPr>
              <a:t>NOTE:</a:t>
            </a:r>
            <a:r>
              <a:rPr lang="en-US" dirty="0">
                <a:solidFill>
                  <a:schemeClr val="bg1"/>
                </a:solidFill>
              </a:rPr>
              <a:t> There are additional master layout styles in this template. Go to the layout button on the home tab to find more.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155479-A3F8-BA40-8422-A1A0518B5DF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53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30.png"/><Relationship Id="rId4" Type="http://schemas.microsoft.com/office/2014/relationships/chartEx" Target="../charts/chartEx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- Main Corpor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FEF6077-0DD8-244F-BFFD-2DBF1E2DBF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84095" y="0"/>
            <a:ext cx="5307905" cy="6858000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67102" y="6002114"/>
            <a:ext cx="4823522" cy="335185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Published: #Month# 2018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C3489D-A6C7-1045-8F15-7DB7D15B4EE2}"/>
              </a:ext>
            </a:extLst>
          </p:cNvPr>
          <p:cNvSpPr/>
          <p:nvPr userDrawn="1"/>
        </p:nvSpPr>
        <p:spPr>
          <a:xfrm>
            <a:off x="9997622" y="6490819"/>
            <a:ext cx="2022100" cy="267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A85D5D-1512-724C-AF14-62045DCD8038}"/>
              </a:ext>
            </a:extLst>
          </p:cNvPr>
          <p:cNvSpPr/>
          <p:nvPr userDrawn="1"/>
        </p:nvSpPr>
        <p:spPr>
          <a:xfrm>
            <a:off x="0" y="241300"/>
            <a:ext cx="4873557" cy="3463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4AC82F-9B42-AF49-8995-08B5C80A9933}"/>
              </a:ext>
            </a:extLst>
          </p:cNvPr>
          <p:cNvSpPr/>
          <p:nvPr userDrawn="1"/>
        </p:nvSpPr>
        <p:spPr>
          <a:xfrm>
            <a:off x="-2" y="587666"/>
            <a:ext cx="288759" cy="20914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102" y="587667"/>
            <a:ext cx="5628898" cy="1313294"/>
          </a:xfrm>
          <a:prstGeom prst="rect">
            <a:avLst/>
          </a:prstGeom>
        </p:spPr>
        <p:txBody>
          <a:bodyPr lIns="0" rIns="0" anchor="b" anchorCtr="0"/>
          <a:lstStyle>
            <a:lvl1pPr algn="l">
              <a:defRPr sz="4000">
                <a:solidFill>
                  <a:srgbClr val="7B197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8B6AB1D-E9CB-0947-BB3C-7C1370217D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6890" y="1984375"/>
            <a:ext cx="5629145" cy="694739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050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D2B18E-3F63-D945-BDAC-86FDC76AF27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97622" y="5638800"/>
            <a:ext cx="1540809" cy="698500"/>
          </a:xfrm>
          <a:prstGeom prst="rect">
            <a:avLst/>
          </a:prstGeom>
        </p:spPr>
      </p:pic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7092512D-DDE5-674D-AE72-2D61E6D8D80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7101" y="5179581"/>
            <a:ext cx="4823523" cy="822533"/>
          </a:xfrm>
          <a:prstGeom prst="rect">
            <a:avLst/>
          </a:prstGeom>
        </p:spPr>
        <p:txBody>
          <a:bodyPr lIns="0" rIns="0" anchor="b"/>
          <a:lstStyle>
            <a:lvl1pPr marL="0" indent="0">
              <a:buNone/>
              <a:defRPr sz="1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Analyst(s): #Name#</a:t>
            </a:r>
          </a:p>
        </p:txBody>
      </p:sp>
      <p:sp>
        <p:nvSpPr>
          <p:cNvPr id="23" name="Footer Placeholder 2">
            <a:extLst>
              <a:ext uri="{FF2B5EF4-FFF2-40B4-BE49-F238E27FC236}">
                <a16:creationId xmlns:a16="http://schemas.microsoft.com/office/drawing/2014/main" id="{CB200E94-B579-BB4A-A03F-7A62BBE58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24B7B4-9391-DF41-87D0-D2E26173DD55}"/>
              </a:ext>
            </a:extLst>
          </p:cNvPr>
          <p:cNvSpPr txBox="1"/>
          <p:nvPr userDrawn="1"/>
        </p:nvSpPr>
        <p:spPr>
          <a:xfrm>
            <a:off x="7061797" y="503026"/>
            <a:ext cx="168748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DISEASE-FOCUSED ANALYSTS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AF48DE7-15A9-744D-B6EE-85EC632904AD}"/>
              </a:ext>
            </a:extLst>
          </p:cNvPr>
          <p:cNvSpPr txBox="1"/>
          <p:nvPr userDrawn="1"/>
        </p:nvSpPr>
        <p:spPr>
          <a:xfrm>
            <a:off x="6856773" y="2130760"/>
            <a:ext cx="124691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REAL-WORLD DATA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76285D5-1014-7445-8E93-11A3E073197C}"/>
              </a:ext>
            </a:extLst>
          </p:cNvPr>
          <p:cNvSpPr txBox="1"/>
          <p:nvPr userDrawn="1"/>
        </p:nvSpPr>
        <p:spPr>
          <a:xfrm>
            <a:off x="6240157" y="5267683"/>
            <a:ext cx="177061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PRIMARY MARKET RESEARCH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EFAF96A-ECB1-7D45-8F95-6726DECF2673}"/>
              </a:ext>
            </a:extLst>
          </p:cNvPr>
          <p:cNvSpPr txBox="1"/>
          <p:nvPr userDrawn="1"/>
        </p:nvSpPr>
        <p:spPr>
          <a:xfrm>
            <a:off x="8749281" y="1447556"/>
            <a:ext cx="111001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7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EXPERT INSIGHTS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039559E7-462D-7143-902F-1A4E7DFCFE2B}"/>
              </a:ext>
            </a:extLst>
          </p:cNvPr>
          <p:cNvSpPr/>
          <p:nvPr userDrawn="1"/>
        </p:nvSpPr>
        <p:spPr>
          <a:xfrm>
            <a:off x="7026526" y="560337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D469FA20-55DE-1542-9D28-3120483044ED}"/>
              </a:ext>
            </a:extLst>
          </p:cNvPr>
          <p:cNvSpPr/>
          <p:nvPr userDrawn="1"/>
        </p:nvSpPr>
        <p:spPr>
          <a:xfrm>
            <a:off x="8722660" y="1504867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BB760D1-B8BF-1C40-9B80-BCEC51A12FD2}"/>
              </a:ext>
            </a:extLst>
          </p:cNvPr>
          <p:cNvSpPr/>
          <p:nvPr userDrawn="1"/>
        </p:nvSpPr>
        <p:spPr>
          <a:xfrm>
            <a:off x="8077403" y="2185937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B2E595E-B88A-E34A-BB3D-9E86B02F8AD6}"/>
              </a:ext>
            </a:extLst>
          </p:cNvPr>
          <p:cNvSpPr/>
          <p:nvPr userDrawn="1"/>
        </p:nvSpPr>
        <p:spPr>
          <a:xfrm>
            <a:off x="8018290" y="5327546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386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AF9EB7-449F-474C-9171-83E33055E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7" y="1803533"/>
            <a:ext cx="11253413" cy="4559168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9483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B21F11E-9CF5-6244-B0F6-FDA5F223D55C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54750" y="1803534"/>
            <a:ext cx="5467350" cy="4561182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D307084-C228-AC44-892A-11EEF6A8B180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64751" y="1803534"/>
            <a:ext cx="5478849" cy="4561182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71792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-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AF9EB7-449F-474C-9171-83E33055E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7" y="1803533"/>
            <a:ext cx="3569913" cy="4561183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609E0A1-44C1-F44F-A019-F276A2D6D4C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52187" y="1803533"/>
            <a:ext cx="3569913" cy="4561183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DE718A7-0D9D-6543-AFB7-CB31163317D1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310436" y="1803533"/>
            <a:ext cx="3569913" cy="4561183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821324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- W/Header - Map or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9E0DD3F-9093-3A4E-98C0-9409552ECE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lum bright="70000" contrast="-70000"/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311928" y="1975914"/>
            <a:ext cx="2013050" cy="7747094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9DBE96-2620-F343-A9B7-F9DCACF7E3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21032" y="6226233"/>
            <a:ext cx="6170968" cy="5301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txBody>
          <a:bodyPr lIns="182880" anchor="ctr"/>
          <a:lstStyle>
            <a:lvl1pPr marL="0" indent="0">
              <a:buNone/>
              <a:defRPr sz="800">
                <a:solidFill>
                  <a:schemeClr val="tx2">
                    <a:alpha val="0"/>
                  </a:schemeClr>
                </a:solidFill>
              </a:defRPr>
            </a:lvl1pPr>
            <a:lvl2pPr>
              <a:defRPr sz="800"/>
            </a:lvl2pPr>
            <a:lvl3pPr>
              <a:defRPr sz="8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B9740DE-6263-324A-9B52-6B7368AB7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7" y="1803532"/>
            <a:ext cx="3569913" cy="4561183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9A21845-F204-FD4A-99F1-A0BBB0AD676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05680" y="6043342"/>
            <a:ext cx="210160" cy="213630"/>
          </a:xfrm>
          <a:prstGeom prst="ellipse">
            <a:avLst/>
          </a:prstGeom>
          <a:solidFill>
            <a:schemeClr val="tx2"/>
          </a:solidFill>
        </p:spPr>
        <p:txBody>
          <a:bodyPr lIns="0" rIns="0" anchor="ctr"/>
          <a:lstStyle>
            <a:lvl1pPr marL="0" indent="0" algn="ctr">
              <a:buNone/>
              <a:defRPr sz="11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B912C0A-2415-BB40-A5C6-7FE5DD690E3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519015" y="6043342"/>
            <a:ext cx="1137142" cy="131763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 dirty="0"/>
              <a:t>Edit test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949670B3-5327-B64A-BFA0-9DE04AF973D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30403" y="6043342"/>
            <a:ext cx="210160" cy="213630"/>
          </a:xfrm>
          <a:prstGeom prst="ellipse">
            <a:avLst/>
          </a:prstGeom>
          <a:solidFill>
            <a:schemeClr val="accent1"/>
          </a:solidFill>
        </p:spPr>
        <p:txBody>
          <a:bodyPr lIns="0" rIns="0" anchor="ctr"/>
          <a:lstStyle>
            <a:lvl1pPr marL="0" indent="0" algn="ctr">
              <a:buNone/>
              <a:defRPr sz="1100" b="1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7DF7F0F1-90A2-034D-824F-B5DD7F47431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043738" y="6043342"/>
            <a:ext cx="1137142" cy="131763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 dirty="0"/>
              <a:t>Edit test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AA977CE0-A886-B14D-B30A-CEA7370A071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255126" y="6043342"/>
            <a:ext cx="210160" cy="213630"/>
          </a:xfrm>
          <a:prstGeom prst="ellipse">
            <a:avLst/>
          </a:prstGeom>
          <a:solidFill>
            <a:schemeClr val="accent2"/>
          </a:solidFill>
        </p:spPr>
        <p:txBody>
          <a:bodyPr lIns="0" rIns="0" anchor="ctr"/>
          <a:lstStyle>
            <a:lvl1pPr marL="0" indent="0" algn="ctr">
              <a:buNone/>
              <a:defRPr sz="11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2EE3922E-B578-5A4B-824B-7EFD468A551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568461" y="6043342"/>
            <a:ext cx="1137142" cy="131763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 dirty="0"/>
              <a:t>Edit test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1B225E1-0760-EF43-BD46-96DE09136AC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944982" y="6257350"/>
            <a:ext cx="210160" cy="213630"/>
          </a:xfrm>
          <a:prstGeom prst="ellipse">
            <a:avLst/>
          </a:prstGeom>
          <a:solidFill>
            <a:schemeClr val="accent3"/>
          </a:solidFill>
        </p:spPr>
        <p:txBody>
          <a:bodyPr lIns="0" rIns="0" anchor="ctr"/>
          <a:lstStyle>
            <a:lvl1pPr marL="0" indent="0" algn="ctr">
              <a:buNone/>
              <a:defRPr sz="1100" b="1">
                <a:solidFill>
                  <a:schemeClr val="accent3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C9952057-3EBE-5D46-A140-83D44F80A95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212921" y="6361112"/>
            <a:ext cx="1137142" cy="131763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 dirty="0"/>
              <a:t>Edit test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7ABA878-60B7-6E42-865D-D4BD6BD81E2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94922" y="6257350"/>
            <a:ext cx="210160" cy="213630"/>
          </a:xfrm>
          <a:prstGeom prst="ellipse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buNone/>
              <a:defRPr sz="1100" b="1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C1676F5E-9356-204D-803E-0DA688D0A36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762861" y="6361112"/>
            <a:ext cx="1137142" cy="131763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900">
                <a:solidFill>
                  <a:schemeClr val="accent2"/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 dirty="0"/>
              <a:t>Edit test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D52BD19D-1603-544C-B7E3-F30140B19EB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10044862" y="6361112"/>
            <a:ext cx="1640399" cy="131763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900" b="1" i="0" cap="all" baseline="0">
                <a:solidFill>
                  <a:schemeClr val="accent2"/>
                </a:solidFill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lvl="0"/>
            <a:r>
              <a:rPr lang="en-US" dirty="0"/>
              <a:t>Edit Legend Title</a:t>
            </a:r>
          </a:p>
        </p:txBody>
      </p:sp>
    </p:spTree>
    <p:extLst>
      <p:ext uri="{BB962C8B-B14F-4D97-AF65-F5344CB8AC3E}">
        <p14:creationId xmlns:p14="http://schemas.microsoft.com/office/powerpoint/2010/main" val="2394527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- 6ct - W/Purpl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B7792F-AA4B-A14E-B3A7-F0791292173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8313" y="2108200"/>
            <a:ext cx="5399087" cy="317500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14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47CAB34-0CEC-A54F-86BD-270BC7D722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8313" y="2476874"/>
            <a:ext cx="5399087" cy="76162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A514B445-BDEB-BF44-991A-35CE30D0FC4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313" y="3456892"/>
            <a:ext cx="5399087" cy="317500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14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498A0E1B-5824-C146-99D1-6F9224DF29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8313" y="3825566"/>
            <a:ext cx="5399087" cy="76162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D04B7C6-2136-D345-8A13-685F01B64F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8313" y="4816133"/>
            <a:ext cx="5399087" cy="317500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14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B7F8940B-8DC2-974E-ADCC-05B4F3F0161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68313" y="5184807"/>
            <a:ext cx="5399087" cy="76162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D64C142E-E2EC-C147-BF0C-594C60B8179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23013" y="2108200"/>
            <a:ext cx="5399087" cy="317500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14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D27FBE3C-6D9C-824D-A542-9C68E3C7D20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23013" y="2476874"/>
            <a:ext cx="5399087" cy="76162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8621AEC7-02DA-B249-B9CB-4B569045B6B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23013" y="3456892"/>
            <a:ext cx="5399087" cy="317500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14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2EEB9874-E8D7-1747-89F3-57067CDB131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23013" y="3825566"/>
            <a:ext cx="5399087" cy="76162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09D86F03-7AEF-1D46-AA14-0470375789E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23013" y="4816133"/>
            <a:ext cx="5399087" cy="317500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14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122845EF-9DE6-BC40-826D-0D917F7263E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323013" y="5184807"/>
            <a:ext cx="5399087" cy="76162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66399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Right -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AF9EB7-449F-474C-9171-83E33055E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8" y="1803532"/>
            <a:ext cx="7411288" cy="4561183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8" y="773746"/>
            <a:ext cx="7411288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2977237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981CB9-EF06-A54A-B62E-9A56B26A21E3}"/>
              </a:ext>
            </a:extLst>
          </p:cNvPr>
          <p:cNvSpPr/>
          <p:nvPr userDrawn="1"/>
        </p:nvSpPr>
        <p:spPr>
          <a:xfrm>
            <a:off x="10377005" y="6492874"/>
            <a:ext cx="1465729" cy="24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53C433CD-F538-764D-9C32-1561EB5D6E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3400" y="0"/>
            <a:ext cx="4038598" cy="6858000"/>
          </a:xfrm>
          <a:prstGeom prst="rect">
            <a:avLst/>
          </a:prstGeom>
        </p:spPr>
        <p:txBody>
          <a:bodyPr tIns="365760" anchor="t"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9445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Right -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48012" y="6492875"/>
            <a:ext cx="2739142" cy="365125"/>
          </a:xfrm>
        </p:spPr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AF9EB7-449F-474C-9171-83E33055E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8" y="1801587"/>
            <a:ext cx="4318465" cy="4561114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8" y="773746"/>
            <a:ext cx="4318465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981CB9-EF06-A54A-B62E-9A56B26A21E3}"/>
              </a:ext>
            </a:extLst>
          </p:cNvPr>
          <p:cNvSpPr/>
          <p:nvPr userDrawn="1"/>
        </p:nvSpPr>
        <p:spPr>
          <a:xfrm>
            <a:off x="10377005" y="6492874"/>
            <a:ext cx="1465729" cy="245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53C433CD-F538-764D-9C32-1561EB5D6E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8860" y="0"/>
            <a:ext cx="7203140" cy="6858000"/>
          </a:xfrm>
          <a:prstGeom prst="rect">
            <a:avLst/>
          </a:prstGeom>
        </p:spPr>
        <p:txBody>
          <a:bodyPr tIns="365760" anchor="t"/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7036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 &amp; Descriptions - W/Header -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D5F633B-0A60-BB4D-B588-6A53EEAFBA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8686" y="3910110"/>
            <a:ext cx="2448133" cy="2223989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29">
            <a:extLst>
              <a:ext uri="{FF2B5EF4-FFF2-40B4-BE49-F238E27FC236}">
                <a16:creationId xmlns:a16="http://schemas.microsoft.com/office/drawing/2014/main" id="{994089AD-0F0F-C047-9D73-8D2898EA15A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68685" y="1773870"/>
            <a:ext cx="2448135" cy="1288544"/>
          </a:xfrm>
          <a:prstGeom prst="rect">
            <a:avLst/>
          </a:prstGeom>
          <a:ln w="31750">
            <a:solidFill>
              <a:schemeClr val="tx2"/>
            </a:solidFill>
          </a:ln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29A1C5F-1098-A742-9171-8F93E851228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395632" y="3910110"/>
            <a:ext cx="2448133" cy="2223989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Picture Placeholder 29">
            <a:extLst>
              <a:ext uri="{FF2B5EF4-FFF2-40B4-BE49-F238E27FC236}">
                <a16:creationId xmlns:a16="http://schemas.microsoft.com/office/drawing/2014/main" id="{5F5CD2FE-8DF3-FF4F-9C54-A99D6B5594CE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3395631" y="1773870"/>
            <a:ext cx="2448135" cy="1288544"/>
          </a:xfrm>
          <a:prstGeom prst="rect">
            <a:avLst/>
          </a:prstGeom>
          <a:ln w="31750">
            <a:solidFill>
              <a:schemeClr val="tx2"/>
            </a:solidFill>
          </a:ln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7DCF7BE-05E3-CF41-98AF-0947E4834E1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265446" y="3910110"/>
            <a:ext cx="2448133" cy="2223989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Picture Placeholder 29">
            <a:extLst>
              <a:ext uri="{FF2B5EF4-FFF2-40B4-BE49-F238E27FC236}">
                <a16:creationId xmlns:a16="http://schemas.microsoft.com/office/drawing/2014/main" id="{4261869A-3372-3843-8094-2E5BF756342E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265445" y="1773870"/>
            <a:ext cx="2448135" cy="1288544"/>
          </a:xfrm>
          <a:prstGeom prst="rect">
            <a:avLst/>
          </a:prstGeom>
          <a:ln w="31750">
            <a:solidFill>
              <a:schemeClr val="tx2"/>
            </a:solidFill>
          </a:ln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C44BA03-53DC-0643-B1B2-3BB4A39B5E5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338499" y="3910110"/>
            <a:ext cx="2448133" cy="2223989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Picture Placeholder 29">
            <a:extLst>
              <a:ext uri="{FF2B5EF4-FFF2-40B4-BE49-F238E27FC236}">
                <a16:creationId xmlns:a16="http://schemas.microsoft.com/office/drawing/2014/main" id="{92394EF4-A595-EA49-9926-234FE5173ED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6338498" y="1773870"/>
            <a:ext cx="2448135" cy="1288544"/>
          </a:xfrm>
          <a:prstGeom prst="rect">
            <a:avLst/>
          </a:prstGeom>
          <a:ln w="31750">
            <a:solidFill>
              <a:schemeClr val="tx2"/>
            </a:solidFill>
          </a:ln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AE8DAB5-6C8E-5741-AD4E-29CB0C2E1F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4118209" y="-1178569"/>
            <a:ext cx="660544" cy="889696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028F775-1365-C241-9B12-0CA191962D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8060679" y="-203349"/>
            <a:ext cx="660543" cy="7609271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2DFC6A7-12D7-DB4F-ABFE-E3BCE30B5AF7}"/>
              </a:ext>
            </a:extLst>
          </p:cNvPr>
          <p:cNvSpPr/>
          <p:nvPr userDrawn="1"/>
        </p:nvSpPr>
        <p:spPr>
          <a:xfrm>
            <a:off x="5632414" y="3331998"/>
            <a:ext cx="83399" cy="820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50B7DC5D-2E93-7D45-BBFC-3011F122B00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271074" y="2933481"/>
            <a:ext cx="2255238" cy="873968"/>
          </a:xfrm>
          <a:prstGeom prst="rect">
            <a:avLst/>
          </a:prstGeom>
          <a:solidFill>
            <a:schemeClr val="tx2"/>
          </a:solidFill>
        </p:spPr>
        <p:txBody>
          <a:bodyPr lIns="91440" rIns="182880" anchor="ctr"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0E309DF4-F798-684A-82B2-DFA386420DD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39615" y="2933481"/>
            <a:ext cx="2255238" cy="873968"/>
          </a:xfrm>
          <a:prstGeom prst="rect">
            <a:avLst/>
          </a:prstGeom>
          <a:solidFill>
            <a:schemeClr val="tx2"/>
          </a:solidFill>
        </p:spPr>
        <p:txBody>
          <a:bodyPr lIns="91440" rIns="182880" anchor="ctr"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42521AE3-C7E4-9B4C-B6A5-8F93343F7FE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202532" y="2933481"/>
            <a:ext cx="2255238" cy="873968"/>
          </a:xfrm>
          <a:prstGeom prst="rect">
            <a:avLst/>
          </a:prstGeom>
          <a:solidFill>
            <a:schemeClr val="tx2"/>
          </a:solidFill>
        </p:spPr>
        <p:txBody>
          <a:bodyPr lIns="91440" rIns="182880" anchor="ctr"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8B776F44-C51C-9F47-BA64-3E0DFA3CA77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2956" y="2933481"/>
            <a:ext cx="2255238" cy="873968"/>
          </a:xfrm>
          <a:prstGeom prst="rect">
            <a:avLst/>
          </a:prstGeom>
          <a:solidFill>
            <a:schemeClr val="tx2"/>
          </a:solidFill>
        </p:spPr>
        <p:txBody>
          <a:bodyPr lIns="91440" rIns="182880" anchor="ctr"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1F69874-25E4-DE47-8E10-FAEE946FAEFF}"/>
              </a:ext>
            </a:extLst>
          </p:cNvPr>
          <p:cNvSpPr/>
          <p:nvPr userDrawn="1"/>
        </p:nvSpPr>
        <p:spPr>
          <a:xfrm>
            <a:off x="2702402" y="3328545"/>
            <a:ext cx="83399" cy="820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E2C2947-5654-1B4B-BCF4-2662F5BBA35F}"/>
              </a:ext>
            </a:extLst>
          </p:cNvPr>
          <p:cNvSpPr/>
          <p:nvPr userDrawn="1"/>
        </p:nvSpPr>
        <p:spPr>
          <a:xfrm>
            <a:off x="8578132" y="3331998"/>
            <a:ext cx="83399" cy="820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3810CB7-6735-9240-AB7D-7CDE68E30BAA}"/>
              </a:ext>
            </a:extLst>
          </p:cNvPr>
          <p:cNvSpPr/>
          <p:nvPr userDrawn="1"/>
        </p:nvSpPr>
        <p:spPr>
          <a:xfrm>
            <a:off x="11486127" y="3331998"/>
            <a:ext cx="83399" cy="820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52D6E487-5A84-014E-829E-B9B23B9A9AF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06070" y="3444675"/>
            <a:ext cx="239091" cy="243039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F81BBB8A-704B-6442-B48F-599F9367239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437230" y="3444675"/>
            <a:ext cx="239091" cy="243039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4C4A1A3D-37BF-8243-82F4-AE41867CF2BF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388710" y="3444675"/>
            <a:ext cx="239091" cy="243039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EFB6D5F3-8F8A-7643-A2AE-DD9F637130A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1289390" y="3444675"/>
            <a:ext cx="239091" cy="243039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5166133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 &amp; Descriptions - W/Header -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804C8AB9-14AC-7644-B0FA-B3C2E8B0CF1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8686" y="3922131"/>
            <a:ext cx="3511643" cy="2202542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Picture Placeholder 29">
            <a:extLst>
              <a:ext uri="{FF2B5EF4-FFF2-40B4-BE49-F238E27FC236}">
                <a16:creationId xmlns:a16="http://schemas.microsoft.com/office/drawing/2014/main" id="{6B8EB70B-7D3A-3D49-AA65-B096B002EC9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68685" y="1773870"/>
            <a:ext cx="3511646" cy="1288544"/>
          </a:xfrm>
          <a:prstGeom prst="rect">
            <a:avLst/>
          </a:prstGeom>
          <a:ln w="31750">
            <a:solidFill>
              <a:schemeClr val="tx2"/>
            </a:solidFill>
          </a:ln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20F28B85-0E50-9242-AECF-B1A280CFF0D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27992" y="3922131"/>
            <a:ext cx="3511643" cy="2202542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9">
            <a:extLst>
              <a:ext uri="{FF2B5EF4-FFF2-40B4-BE49-F238E27FC236}">
                <a16:creationId xmlns:a16="http://schemas.microsoft.com/office/drawing/2014/main" id="{B6DC8422-0F82-0F47-AE94-994B76DCA0BD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327991" y="1773870"/>
            <a:ext cx="3511646" cy="1288544"/>
          </a:xfrm>
          <a:prstGeom prst="rect">
            <a:avLst/>
          </a:prstGeom>
          <a:ln w="31750">
            <a:solidFill>
              <a:schemeClr val="tx2"/>
            </a:solidFill>
          </a:ln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9A663C60-29F3-394F-A0F4-43B3A2F58B7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200745" y="3922131"/>
            <a:ext cx="3511643" cy="2202542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200" b="0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9" name="Picture Placeholder 29">
            <a:extLst>
              <a:ext uri="{FF2B5EF4-FFF2-40B4-BE49-F238E27FC236}">
                <a16:creationId xmlns:a16="http://schemas.microsoft.com/office/drawing/2014/main" id="{2B1252FB-3A8E-5D48-8BE4-595B46912B73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8200744" y="1773870"/>
            <a:ext cx="3511646" cy="1288544"/>
          </a:xfrm>
          <a:prstGeom prst="rect">
            <a:avLst/>
          </a:prstGeom>
          <a:ln w="31750">
            <a:solidFill>
              <a:schemeClr val="tx2"/>
            </a:solidFill>
          </a:ln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333A725-6426-E04F-B049-8600E0358B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4118209" y="-1178569"/>
            <a:ext cx="660544" cy="889696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F4EEDDB-6E44-0547-B9D1-2E45982AF6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8060679" y="-203349"/>
            <a:ext cx="660543" cy="7609271"/>
          </a:xfrm>
          <a:prstGeom prst="rect">
            <a:avLst/>
          </a:prstGeom>
        </p:spPr>
      </p:pic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E299B5BA-77D7-FA4A-9957-13F9072865E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339615" y="2933481"/>
            <a:ext cx="3487226" cy="873968"/>
          </a:xfrm>
          <a:prstGeom prst="rect">
            <a:avLst/>
          </a:prstGeom>
          <a:solidFill>
            <a:schemeClr val="tx2"/>
          </a:solidFill>
        </p:spPr>
        <p:txBody>
          <a:bodyPr lIns="91440" rIns="182880" anchor="ctr"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F42424E-A6A1-1240-9E8D-A4045F4E2482}"/>
              </a:ext>
            </a:extLst>
          </p:cNvPr>
          <p:cNvSpPr/>
          <p:nvPr userDrawn="1"/>
        </p:nvSpPr>
        <p:spPr>
          <a:xfrm>
            <a:off x="3923704" y="3328545"/>
            <a:ext cx="83399" cy="820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8F3A6EE0-2D73-B740-BB35-CC662DEFEA59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727372" y="3444675"/>
            <a:ext cx="239091" cy="243039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buNone/>
              <a:defRPr sz="1400" b="1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2E4EEDB7-76E8-E34A-B3E5-270C28653152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4232885" y="2933481"/>
            <a:ext cx="3487226" cy="873968"/>
          </a:xfrm>
          <a:prstGeom prst="rect">
            <a:avLst/>
          </a:prstGeom>
          <a:solidFill>
            <a:schemeClr val="tx2"/>
          </a:solidFill>
        </p:spPr>
        <p:txBody>
          <a:bodyPr lIns="91440" rIns="182880" anchor="ctr"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EE8B65E-5874-F84C-81FF-982BEE971D49}"/>
              </a:ext>
            </a:extLst>
          </p:cNvPr>
          <p:cNvSpPr/>
          <p:nvPr userDrawn="1"/>
        </p:nvSpPr>
        <p:spPr>
          <a:xfrm>
            <a:off x="7816974" y="3328545"/>
            <a:ext cx="83399" cy="820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91F9E57F-30FD-E648-96D6-080F5495B9B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620642" y="3444675"/>
            <a:ext cx="239091" cy="243039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buNone/>
              <a:defRPr sz="1400" b="1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FA1E5E25-4381-0146-816C-0F3C0F1CDD7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097875" y="2933481"/>
            <a:ext cx="3487226" cy="873968"/>
          </a:xfrm>
          <a:prstGeom prst="rect">
            <a:avLst/>
          </a:prstGeom>
          <a:solidFill>
            <a:schemeClr val="tx2"/>
          </a:solidFill>
        </p:spPr>
        <p:txBody>
          <a:bodyPr lIns="91440" rIns="182880" anchor="ctr"/>
          <a:lstStyle>
            <a:lvl1pPr marL="0" indent="0" algn="l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C45C6EA-E094-784C-81DC-4BD1B7F8607C}"/>
              </a:ext>
            </a:extLst>
          </p:cNvPr>
          <p:cNvSpPr/>
          <p:nvPr userDrawn="1"/>
        </p:nvSpPr>
        <p:spPr>
          <a:xfrm>
            <a:off x="11681964" y="3328545"/>
            <a:ext cx="83399" cy="820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FD272AF-6D6F-5441-9269-9A7EA142D6B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1485632" y="3444675"/>
            <a:ext cx="239091" cy="243039"/>
          </a:xfrm>
          <a:prstGeom prst="rect">
            <a:avLst/>
          </a:prstGeom>
          <a:solidFill>
            <a:schemeClr val="accent4"/>
          </a:solidFill>
        </p:spPr>
        <p:txBody>
          <a:bodyPr lIns="0" rIns="0" anchor="ctr"/>
          <a:lstStyle>
            <a:lvl1pPr marL="0" indent="0" algn="ctr">
              <a:buNone/>
              <a:defRPr sz="1400" b="1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7895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-  Purple Base -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9F09CE1-A9FE-444C-856C-93B5E8828861}"/>
              </a:ext>
            </a:extLst>
          </p:cNvPr>
          <p:cNvSpPr/>
          <p:nvPr userDrawn="1"/>
        </p:nvSpPr>
        <p:spPr>
          <a:xfrm>
            <a:off x="0" y="5034844"/>
            <a:ext cx="12192000" cy="1823156"/>
          </a:xfrm>
          <a:prstGeom prst="rect">
            <a:avLst/>
          </a:prstGeom>
          <a:gradFill>
            <a:gsLst>
              <a:gs pos="0">
                <a:schemeClr val="tx2"/>
              </a:gs>
              <a:gs pos="47000">
                <a:schemeClr val="tx2"/>
              </a:gs>
              <a:gs pos="96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BB5CD35-1243-EC4A-9906-AE31D177E644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3A789EC-A85B-424B-AEA3-A5D6CE4E3F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5F2ED9D-F096-424F-9D9E-2777E1678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7" y="1803532"/>
            <a:ext cx="11253413" cy="3124067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6BC6F75-C0CC-804F-93E9-14C983085586}"/>
              </a:ext>
            </a:extLst>
          </p:cNvPr>
          <p:cNvSpPr>
            <a:spLocks noGrp="1"/>
          </p:cNvSpPr>
          <p:nvPr>
            <p:ph idx="27"/>
          </p:nvPr>
        </p:nvSpPr>
        <p:spPr>
          <a:xfrm>
            <a:off x="468687" y="5143500"/>
            <a:ext cx="11253413" cy="1221216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bg1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5263BED6-9606-B846-9B45-04483CC43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2018 DR/Decision Resources,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41039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W/Bio 1 An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144A15A-26FF-F440-9036-8513709D7F08}"/>
              </a:ext>
            </a:extLst>
          </p:cNvPr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47000">
                <a:schemeClr val="tx2"/>
              </a:gs>
              <a:gs pos="96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8" y="1902094"/>
            <a:ext cx="7411288" cy="934029"/>
          </a:xfrm>
          <a:prstGeom prst="rect">
            <a:avLst/>
          </a:prstGeom>
          <a:noFill/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6000" b="1" cap="all" baseline="0">
                <a:solidFill>
                  <a:srgbClr val="7B1979">
                    <a:alpha val="50000"/>
                  </a:srgbClr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2977237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C00CB2E-4F0E-8D4D-B8D5-80B2B83724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2872" y="803834"/>
            <a:ext cx="2296026" cy="2296025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0C631B0-4C8D-884E-8DFF-540BEC48C550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8674354" y="3429000"/>
            <a:ext cx="2913063" cy="323771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A0B65C-6370-6449-918F-AF883BA9444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674354" y="4294982"/>
            <a:ext cx="2913063" cy="2069734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826BE4-4C33-C54B-978F-56D9335634BD}"/>
              </a:ext>
            </a:extLst>
          </p:cNvPr>
          <p:cNvCxnSpPr>
            <a:cxnSpLocks/>
          </p:cNvCxnSpPr>
          <p:nvPr userDrawn="1"/>
        </p:nvCxnSpPr>
        <p:spPr>
          <a:xfrm>
            <a:off x="8674355" y="4236072"/>
            <a:ext cx="291306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203A28-DA6A-5541-8398-572399BF5DF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674354" y="3776222"/>
            <a:ext cx="2913063" cy="400941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1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13E30837-F30B-C148-B289-7425C0D8CA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8688" y="2981739"/>
            <a:ext cx="7411288" cy="206733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14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1107167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es On Lines - Whit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E7EB2741-0A06-C745-961C-85814D9A2B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483"/>
                    </a14:imgEffect>
                    <a14:imgEffect>
                      <a14:saturation sat="206000"/>
                    </a14:imgEffect>
                    <a14:imgEffect>
                      <a14:brightnessContrast bright="-89000" contras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4302"/>
            <a:ext cx="12192000" cy="5618115"/>
          </a:xfrm>
          <a:prstGeom prst="rect">
            <a:avLst/>
          </a:prstGeom>
        </p:spPr>
      </p:pic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C1931421-780D-164B-9C45-5D52035E8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1B2059A-E825-7542-AEEB-764FF8AA2EC6}"/>
              </a:ext>
            </a:extLst>
          </p:cNvPr>
          <p:cNvGrpSpPr/>
          <p:nvPr userDrawn="1"/>
        </p:nvGrpSpPr>
        <p:grpSpPr>
          <a:xfrm>
            <a:off x="0" y="2208554"/>
            <a:ext cx="12192000" cy="2565671"/>
            <a:chOff x="0" y="2162740"/>
            <a:chExt cx="12192000" cy="3151162"/>
          </a:xfrm>
          <a:solidFill>
            <a:schemeClr val="tx2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54BA27E-90CC-7D4C-83ED-1989D79D333B}"/>
                </a:ext>
              </a:extLst>
            </p:cNvPr>
            <p:cNvSpPr/>
            <p:nvPr userDrawn="1"/>
          </p:nvSpPr>
          <p:spPr>
            <a:xfrm>
              <a:off x="3485322" y="2824007"/>
              <a:ext cx="8706678" cy="5035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A718AE0-7C45-0245-A77F-F8E45243C881}"/>
                </a:ext>
              </a:extLst>
            </p:cNvPr>
            <p:cNvSpPr/>
            <p:nvPr userDrawn="1"/>
          </p:nvSpPr>
          <p:spPr>
            <a:xfrm>
              <a:off x="0" y="3501933"/>
              <a:ext cx="8706678" cy="5035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1012FA3-76F4-F349-B4DD-2942CC6BF20F}"/>
                </a:ext>
              </a:extLst>
            </p:cNvPr>
            <p:cNvSpPr/>
            <p:nvPr userDrawn="1"/>
          </p:nvSpPr>
          <p:spPr>
            <a:xfrm>
              <a:off x="673100" y="2162740"/>
              <a:ext cx="7263651" cy="5035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E27430D-4D7C-E64E-8968-ED8D166B9057}"/>
                </a:ext>
              </a:extLst>
            </p:cNvPr>
            <p:cNvSpPr/>
            <p:nvPr userDrawn="1"/>
          </p:nvSpPr>
          <p:spPr>
            <a:xfrm>
              <a:off x="2346160" y="4162477"/>
              <a:ext cx="9845840" cy="50358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B37C2DE-BD2D-514B-91B3-5DB4D028B10A}"/>
                </a:ext>
              </a:extLst>
            </p:cNvPr>
            <p:cNvSpPr/>
            <p:nvPr userDrawn="1"/>
          </p:nvSpPr>
          <p:spPr>
            <a:xfrm>
              <a:off x="5806661" y="4810320"/>
              <a:ext cx="6385338" cy="5035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79AFE-7D7E-0840-BEE1-F7721618D0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5011" y="1895602"/>
            <a:ext cx="1973437" cy="629683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3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$0,000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CF112A2-CC7B-3F4D-A1FF-848764C801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934203" y="2246654"/>
            <a:ext cx="2882397" cy="306311"/>
          </a:xfrm>
          <a:prstGeom prst="rect">
            <a:avLst/>
          </a:prstGeom>
          <a:noFill/>
        </p:spPr>
        <p:txBody>
          <a:bodyPr anchor="ctr"/>
          <a:lstStyle>
            <a:lvl1pPr marL="0" indent="0" algn="l">
              <a:buNone/>
              <a:defRPr sz="11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53F9BB4-4C94-C84C-867D-5AD7B8A8CE0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69080" y="2428546"/>
            <a:ext cx="1973437" cy="629683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3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$0,000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15F21EAA-046D-C64A-B58B-826FC09D097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321800" y="2780054"/>
            <a:ext cx="2755900" cy="306311"/>
          </a:xfrm>
          <a:prstGeom prst="rect">
            <a:avLst/>
          </a:prstGeom>
          <a:noFill/>
        </p:spPr>
        <p:txBody>
          <a:bodyPr anchor="ctr"/>
          <a:lstStyle>
            <a:lvl1pPr marL="0" indent="0" algn="l">
              <a:buNone/>
              <a:defRPr sz="11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2736D2AB-537A-2C44-AF2F-578F410AFD8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09281" y="2951292"/>
            <a:ext cx="1973437" cy="629683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3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$0,000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CC9C7EB5-7370-FA48-B6E5-00A999A2123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295360" y="3346147"/>
            <a:ext cx="2755900" cy="306311"/>
          </a:xfrm>
          <a:prstGeom prst="rect">
            <a:avLst/>
          </a:prstGeom>
          <a:noFill/>
        </p:spPr>
        <p:txBody>
          <a:bodyPr anchor="ctr"/>
          <a:lstStyle>
            <a:lvl1pPr marL="0" indent="0" algn="r">
              <a:buNone/>
              <a:defRPr sz="11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C670BC14-149B-2048-99A7-9D948FEB5B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81981" y="3923720"/>
            <a:ext cx="1973437" cy="629683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3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$0,000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FD97D309-30E7-9443-A766-6393B765F82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632160" y="3879547"/>
            <a:ext cx="2755900" cy="306311"/>
          </a:xfrm>
          <a:prstGeom prst="rect">
            <a:avLst/>
          </a:prstGeom>
          <a:noFill/>
        </p:spPr>
        <p:txBody>
          <a:bodyPr anchor="ctr"/>
          <a:lstStyle>
            <a:lvl1pPr marL="0" indent="0" algn="l">
              <a:buNone/>
              <a:defRPr sz="11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B654F753-DC0A-4340-943B-C39EE7219A3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713031" y="4423065"/>
            <a:ext cx="1973437" cy="629683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36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$0,000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3E06033C-54A2-1C4A-A4B2-F2624DA6D64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877848" y="4416061"/>
            <a:ext cx="2755900" cy="306311"/>
          </a:xfrm>
          <a:prstGeom prst="rect">
            <a:avLst/>
          </a:prstGeom>
          <a:noFill/>
        </p:spPr>
        <p:txBody>
          <a:bodyPr anchor="ctr"/>
          <a:lstStyle>
            <a:lvl1pPr marL="0" indent="0" algn="r">
              <a:buNone/>
              <a:defRPr sz="11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8D9B38AD-18EF-C846-833F-9467C60473C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733B64C8-3E37-314A-A894-EB58B389AE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1313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es On Lines - Option 3 W/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E76E0BC-CE73-6F4E-BD3A-1E2A86EC527F}"/>
              </a:ext>
            </a:extLst>
          </p:cNvPr>
          <p:cNvGrpSpPr/>
          <p:nvPr userDrawn="1"/>
        </p:nvGrpSpPr>
        <p:grpSpPr>
          <a:xfrm>
            <a:off x="12687" y="1403893"/>
            <a:ext cx="12203938" cy="1491972"/>
            <a:chOff x="-11938" y="3441804"/>
            <a:chExt cx="12203938" cy="149197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6D5BCB3E-E703-6948-ACA4-6A7F71180E8B}"/>
                </a:ext>
              </a:extLst>
            </p:cNvPr>
            <p:cNvGrpSpPr/>
            <p:nvPr userDrawn="1"/>
          </p:nvGrpSpPr>
          <p:grpSpPr>
            <a:xfrm flipH="1">
              <a:off x="6239740" y="4376658"/>
              <a:ext cx="3625390" cy="557118"/>
              <a:chOff x="8789550" y="1338955"/>
              <a:chExt cx="3463320" cy="557118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BBFC184F-C75B-8B43-8525-2CEB6093DAF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89550" y="1630582"/>
                <a:ext cx="743386" cy="230825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A3DBC062-CADA-244B-9DB6-A5951E3DFB06}"/>
                  </a:ext>
                </a:extLst>
              </p:cNvPr>
              <p:cNvCxnSpPr>
                <a:cxnSpLocks/>
                <a:stCxn id="34" idx="1"/>
              </p:cNvCxnSpPr>
              <p:nvPr/>
            </p:nvCxnSpPr>
            <p:spPr>
              <a:xfrm>
                <a:off x="9517656" y="1621461"/>
                <a:ext cx="873803" cy="274612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05244EF8-8AC9-BA44-BFB8-897DE00A6E3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391460" y="1338955"/>
                <a:ext cx="1382747" cy="557118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FBADE5EB-FB39-8041-A603-F246240316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74207" y="1338955"/>
                <a:ext cx="478663" cy="557118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929623A-992F-3B4B-B2FB-1EB10850E96D}"/>
                  </a:ext>
                </a:extLst>
              </p:cNvPr>
              <p:cNvSpPr/>
              <p:nvPr/>
            </p:nvSpPr>
            <p:spPr>
              <a:xfrm>
                <a:off x="9510960" y="1614766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6839FE06-CCF3-3748-BF5A-4CE5030F534C}"/>
                  </a:ext>
                </a:extLst>
              </p:cNvPr>
              <p:cNvSpPr/>
              <p:nvPr/>
            </p:nvSpPr>
            <p:spPr>
              <a:xfrm>
                <a:off x="11169951" y="1547572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CF6E07D5-8396-9F46-8F9E-DC9A4582B9D5}"/>
                  </a:ext>
                </a:extLst>
              </p:cNvPr>
              <p:cNvSpPr/>
              <p:nvPr/>
            </p:nvSpPr>
            <p:spPr>
              <a:xfrm>
                <a:off x="9973668" y="1752737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8217AEB-E6E7-AA42-91E7-4B9F7BF03FEA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5177564" y="4441361"/>
              <a:ext cx="7014436" cy="0"/>
            </a:xfrm>
            <a:prstGeom prst="line">
              <a:avLst/>
            </a:prstGeom>
            <a:ln>
              <a:solidFill>
                <a:schemeClr val="bg1">
                  <a:lumMod val="50000"/>
                  <a:alpha val="2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1D4633D2-895A-274D-8F19-AB20D0CB8442}"/>
                </a:ext>
              </a:extLst>
            </p:cNvPr>
            <p:cNvGrpSpPr/>
            <p:nvPr userDrawn="1"/>
          </p:nvGrpSpPr>
          <p:grpSpPr>
            <a:xfrm>
              <a:off x="-11938" y="3490096"/>
              <a:ext cx="3964664" cy="720312"/>
              <a:chOff x="8992783" y="1338955"/>
              <a:chExt cx="3964664" cy="720312"/>
            </a:xfrm>
          </p:grpSpPr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131502FF-C185-054E-BCA1-C2B28138F3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92783" y="1593292"/>
                <a:ext cx="402525" cy="465975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7E6365DE-CD76-394B-A048-9309A4694D72}"/>
                  </a:ext>
                </a:extLst>
              </p:cNvPr>
              <p:cNvCxnSpPr/>
              <p:nvPr/>
            </p:nvCxnSpPr>
            <p:spPr>
              <a:xfrm>
                <a:off x="9395308" y="1593291"/>
                <a:ext cx="996152" cy="302782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72A429EA-CE88-9845-8505-354E0F13CDB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391460" y="1338955"/>
                <a:ext cx="1382747" cy="557118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F9EEBECA-C5DF-7D41-A43C-CE00C796F6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74207" y="1338955"/>
                <a:ext cx="1183240" cy="720312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29CD522-2EBD-B74C-A74B-1A2F2F76C8EF}"/>
                  </a:ext>
                </a:extLst>
              </p:cNvPr>
              <p:cNvSpPr/>
              <p:nvPr/>
            </p:nvSpPr>
            <p:spPr>
              <a:xfrm>
                <a:off x="9374113" y="1582268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0270D8AF-76F8-8546-A2D5-EFBC8BFDC040}"/>
                  </a:ext>
                </a:extLst>
              </p:cNvPr>
              <p:cNvSpPr/>
              <p:nvPr/>
            </p:nvSpPr>
            <p:spPr>
              <a:xfrm>
                <a:off x="11169951" y="1547572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5A8D522B-06F7-5941-BB5A-9FFD930A9E4B}"/>
                  </a:ext>
                </a:extLst>
              </p:cNvPr>
              <p:cNvSpPr/>
              <p:nvPr/>
            </p:nvSpPr>
            <p:spPr>
              <a:xfrm>
                <a:off x="9973668" y="1752737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A7BF2968-9A4D-3943-A7BF-B1B602B11ED3}"/>
                </a:ext>
              </a:extLst>
            </p:cNvPr>
            <p:cNvGrpSpPr/>
            <p:nvPr userDrawn="1"/>
          </p:nvGrpSpPr>
          <p:grpSpPr>
            <a:xfrm>
              <a:off x="1294713" y="3441804"/>
              <a:ext cx="4052407" cy="774963"/>
              <a:chOff x="8992783" y="1338955"/>
              <a:chExt cx="4052407" cy="774963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0E872C8-B390-E343-A9A0-DC0119DBAC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92783" y="1593292"/>
                <a:ext cx="402525" cy="465975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3B15145B-60C6-6C40-B944-213BB41F60AB}"/>
                  </a:ext>
                </a:extLst>
              </p:cNvPr>
              <p:cNvCxnSpPr/>
              <p:nvPr/>
            </p:nvCxnSpPr>
            <p:spPr>
              <a:xfrm>
                <a:off x="9395308" y="1593291"/>
                <a:ext cx="996152" cy="302782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5FC6354A-B16D-E849-BE01-99B68DCE6E2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391460" y="1338955"/>
                <a:ext cx="1382747" cy="557118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7BCCCB53-2994-E14F-9B8B-4D76889FDA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74207" y="1338955"/>
                <a:ext cx="1270983" cy="774963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D79014BD-90AB-1742-B6F7-F7BA650E991A}"/>
                  </a:ext>
                </a:extLst>
              </p:cNvPr>
              <p:cNvSpPr/>
              <p:nvPr/>
            </p:nvSpPr>
            <p:spPr>
              <a:xfrm>
                <a:off x="9374113" y="1582268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17ABF5D0-EA7D-FF4F-ABE1-BCF1B55C0A2E}"/>
                  </a:ext>
                </a:extLst>
              </p:cNvPr>
              <p:cNvSpPr/>
              <p:nvPr/>
            </p:nvSpPr>
            <p:spPr>
              <a:xfrm>
                <a:off x="11169951" y="1547572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B67FCCA2-78F4-0049-94C1-F1F22E6145F8}"/>
                  </a:ext>
                </a:extLst>
              </p:cNvPr>
              <p:cNvSpPr/>
              <p:nvPr/>
            </p:nvSpPr>
            <p:spPr>
              <a:xfrm>
                <a:off x="9973668" y="1752737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EA4214F9-F7F3-1A45-A62F-D4F2493D60A7}"/>
                </a:ext>
              </a:extLst>
            </p:cNvPr>
            <p:cNvGrpSpPr/>
            <p:nvPr userDrawn="1"/>
          </p:nvGrpSpPr>
          <p:grpSpPr>
            <a:xfrm>
              <a:off x="8063948" y="4111039"/>
              <a:ext cx="4127919" cy="774963"/>
              <a:chOff x="8917271" y="1338955"/>
              <a:chExt cx="4127919" cy="774963"/>
            </a:xfrm>
          </p:grpSpPr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0910C9A6-644F-4F4B-AA29-F4A7E3E5C9A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17271" y="1593293"/>
                <a:ext cx="478037" cy="519628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2C5BFFE2-4C0C-4147-A774-E1AB769AF7DE}"/>
                  </a:ext>
                </a:extLst>
              </p:cNvPr>
              <p:cNvCxnSpPr/>
              <p:nvPr/>
            </p:nvCxnSpPr>
            <p:spPr>
              <a:xfrm>
                <a:off x="9395308" y="1593291"/>
                <a:ext cx="996152" cy="302782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22779128-65A1-DD46-94D4-505134A7CD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391460" y="1338955"/>
                <a:ext cx="1382747" cy="557118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7076B6BE-0760-2047-9F01-5E135A4F98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774207" y="1338955"/>
                <a:ext cx="1270983" cy="774963"/>
              </a:xfrm>
              <a:prstGeom prst="line">
                <a:avLst/>
              </a:prstGeom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3FEBA855-4FE7-CC45-A02F-96FCCDD6127C}"/>
                  </a:ext>
                </a:extLst>
              </p:cNvPr>
              <p:cNvSpPr/>
              <p:nvPr/>
            </p:nvSpPr>
            <p:spPr>
              <a:xfrm>
                <a:off x="9374113" y="1582268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459316F9-F3BB-1943-BBEB-239DD731FD9F}"/>
                  </a:ext>
                </a:extLst>
              </p:cNvPr>
              <p:cNvSpPr/>
              <p:nvPr/>
            </p:nvSpPr>
            <p:spPr>
              <a:xfrm>
                <a:off x="11169951" y="1547572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3C539702-FA4D-AF48-AA74-5882242B63BE}"/>
                  </a:ext>
                </a:extLst>
              </p:cNvPr>
              <p:cNvSpPr/>
              <p:nvPr/>
            </p:nvSpPr>
            <p:spPr>
              <a:xfrm>
                <a:off x="9973668" y="1752737"/>
                <a:ext cx="45719" cy="45719"/>
              </a:xfrm>
              <a:prstGeom prst="ellipse">
                <a:avLst/>
              </a:prstGeom>
              <a:solidFill>
                <a:srgbClr val="9C719D"/>
              </a:solidFill>
              <a:ln>
                <a:solidFill>
                  <a:schemeClr val="bg1">
                    <a:lumMod val="50000"/>
                    <a:alpha val="23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C1931421-780D-164B-9C45-5D52035E8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© 2018 DR/Decision Resources, LLC. All rights reserved.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1B2059A-E825-7542-AEEB-764FF8AA2EC6}"/>
              </a:ext>
            </a:extLst>
          </p:cNvPr>
          <p:cNvGrpSpPr/>
          <p:nvPr userDrawn="1"/>
        </p:nvGrpSpPr>
        <p:grpSpPr>
          <a:xfrm>
            <a:off x="0" y="2073142"/>
            <a:ext cx="12191999" cy="948417"/>
            <a:chOff x="0" y="2162740"/>
            <a:chExt cx="12191999" cy="1164848"/>
          </a:xfrm>
          <a:solidFill>
            <a:schemeClr val="tx2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54BA27E-90CC-7D4C-83ED-1989D79D333B}"/>
                </a:ext>
              </a:extLst>
            </p:cNvPr>
            <p:cNvSpPr/>
            <p:nvPr userDrawn="1"/>
          </p:nvSpPr>
          <p:spPr>
            <a:xfrm>
              <a:off x="5883964" y="2824006"/>
              <a:ext cx="6308035" cy="5035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1012FA3-76F4-F349-B4DD-2942CC6BF20F}"/>
                </a:ext>
              </a:extLst>
            </p:cNvPr>
            <p:cNvSpPr/>
            <p:nvPr userDrawn="1"/>
          </p:nvSpPr>
          <p:spPr>
            <a:xfrm>
              <a:off x="0" y="2162740"/>
              <a:ext cx="6729672" cy="5035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79AFE-7D7E-0840-BEE1-F7721618D0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569" y="1799710"/>
            <a:ext cx="2080595" cy="547069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20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B61485B3-EF7F-BD48-9130-D71F405A20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13817" y="2363882"/>
            <a:ext cx="2080595" cy="547069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20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D008ADCB-AA3A-9944-A161-D6CC1F9152C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73924" y="2612472"/>
            <a:ext cx="5217141" cy="3744025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Content Placeholder 2">
            <a:extLst>
              <a:ext uri="{FF2B5EF4-FFF2-40B4-BE49-F238E27FC236}">
                <a16:creationId xmlns:a16="http://schemas.microsoft.com/office/drawing/2014/main" id="{F68DBCD6-B1A4-8A45-A3DC-6B0F9F5FDD8C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264366" y="3136193"/>
            <a:ext cx="5457734" cy="3220304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4" name="Text Placeholder 4">
            <a:extLst>
              <a:ext uri="{FF2B5EF4-FFF2-40B4-BE49-F238E27FC236}">
                <a16:creationId xmlns:a16="http://schemas.microsoft.com/office/drawing/2014/main" id="{EC29C3FE-D2E7-CE45-87BD-0CAB48CF42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25989" y="2062818"/>
            <a:ext cx="3079839" cy="394939"/>
          </a:xfrm>
          <a:prstGeom prst="rect">
            <a:avLst/>
          </a:prstGeom>
          <a:noFill/>
        </p:spPr>
        <p:txBody>
          <a:bodyPr anchor="ctr"/>
          <a:lstStyle>
            <a:lvl1pPr marL="0" indent="0" algn="l">
              <a:buNone/>
              <a:defRPr sz="105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5" name="Text Placeholder 4">
            <a:extLst>
              <a:ext uri="{FF2B5EF4-FFF2-40B4-BE49-F238E27FC236}">
                <a16:creationId xmlns:a16="http://schemas.microsoft.com/office/drawing/2014/main" id="{B450D6F1-3D7E-ED43-B1F9-7627BE0F38B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05782" y="2608401"/>
            <a:ext cx="3316318" cy="394939"/>
          </a:xfrm>
          <a:prstGeom prst="rect">
            <a:avLst/>
          </a:prstGeom>
          <a:noFill/>
        </p:spPr>
        <p:txBody>
          <a:bodyPr anchor="ctr"/>
          <a:lstStyle>
            <a:lvl1pPr marL="0" indent="0" algn="l">
              <a:buNone/>
              <a:defRPr sz="105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6" name="Title 1">
            <a:extLst>
              <a:ext uri="{FF2B5EF4-FFF2-40B4-BE49-F238E27FC236}">
                <a16:creationId xmlns:a16="http://schemas.microsoft.com/office/drawing/2014/main" id="{E04CF24D-1A8F-E244-8D77-037830AD90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68" name="Slide Number Placeholder 2">
            <a:extLst>
              <a:ext uri="{FF2B5EF4-FFF2-40B4-BE49-F238E27FC236}">
                <a16:creationId xmlns:a16="http://schemas.microsoft.com/office/drawing/2014/main" id="{F18AE073-58C7-6146-A4E1-C56742D68B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9920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Icon Slide -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8ED562-F083-E64F-A8D5-F65297E536E2}"/>
              </a:ext>
            </a:extLst>
          </p:cNvPr>
          <p:cNvSpPr/>
          <p:nvPr userDrawn="1"/>
        </p:nvSpPr>
        <p:spPr>
          <a:xfrm>
            <a:off x="0" y="1803533"/>
            <a:ext cx="2644620" cy="38078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17105E5-23ED-B64B-8519-E7C2F130AF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6100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91AC1D9-F58C-F44D-9E41-6CCB8B0CEF2B}"/>
              </a:ext>
            </a:extLst>
          </p:cNvPr>
          <p:cNvSpPr/>
          <p:nvPr userDrawn="1"/>
        </p:nvSpPr>
        <p:spPr>
          <a:xfrm>
            <a:off x="2733351" y="1803533"/>
            <a:ext cx="2187744" cy="3807864"/>
          </a:xfrm>
          <a:prstGeom prst="rect">
            <a:avLst/>
          </a:prstGeom>
          <a:solidFill>
            <a:schemeClr val="tx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2F986CC-B908-7F4E-94F9-E248A8B34830}"/>
              </a:ext>
            </a:extLst>
          </p:cNvPr>
          <p:cNvSpPr/>
          <p:nvPr userDrawn="1"/>
        </p:nvSpPr>
        <p:spPr>
          <a:xfrm>
            <a:off x="5009826" y="1803533"/>
            <a:ext cx="2187744" cy="380786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541B7B4-20B7-3645-BDB7-126A6FEC62DE}"/>
              </a:ext>
            </a:extLst>
          </p:cNvPr>
          <p:cNvSpPr/>
          <p:nvPr userDrawn="1"/>
        </p:nvSpPr>
        <p:spPr>
          <a:xfrm>
            <a:off x="7286301" y="1803533"/>
            <a:ext cx="2187744" cy="38078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866C48-11A8-C847-9F87-FA2238842C49}"/>
              </a:ext>
            </a:extLst>
          </p:cNvPr>
          <p:cNvSpPr/>
          <p:nvPr userDrawn="1"/>
        </p:nvSpPr>
        <p:spPr>
          <a:xfrm>
            <a:off x="9562776" y="1803533"/>
            <a:ext cx="2629224" cy="38078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C7BAD834-8017-F14A-84A3-6407EB0003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26110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1001C482-51E6-3F4B-B91B-77A24E6F4B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02585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8803F351-3669-5B43-B9AF-A0CEA7435F5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79060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id="{9BD5F3C3-DBD2-9D42-ABA3-31463DDAF05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639300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FF40F76E-7BE1-9C46-85CF-306EFA8F97A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6294" y="1892300"/>
            <a:ext cx="2001838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6D65A76F-4CB1-3B4B-9922-C224B8FC468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826304" y="1892300"/>
            <a:ext cx="2001838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7B6F5334-25D2-1F4B-BFAC-11B2F5D3C13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102779" y="1892300"/>
            <a:ext cx="2001838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9D38ED2C-3467-A340-B0A5-99105687DC3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379254" y="1892300"/>
            <a:ext cx="2001838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29">
            <a:extLst>
              <a:ext uri="{FF2B5EF4-FFF2-40B4-BE49-F238E27FC236}">
                <a16:creationId xmlns:a16="http://schemas.microsoft.com/office/drawing/2014/main" id="{7F3A27D0-4968-5644-9BD6-D2060A71D1C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639494" y="1892300"/>
            <a:ext cx="2001838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Slide Number Placeholder 2">
            <a:extLst>
              <a:ext uri="{FF2B5EF4-FFF2-40B4-BE49-F238E27FC236}">
                <a16:creationId xmlns:a16="http://schemas.microsoft.com/office/drawing/2014/main" id="{FFA5F465-4D19-DF49-B8C5-F7FF0C188C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1114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Number Slide -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88ED562-F083-E64F-A8D5-F65297E536E2}"/>
              </a:ext>
            </a:extLst>
          </p:cNvPr>
          <p:cNvSpPr/>
          <p:nvPr userDrawn="1"/>
        </p:nvSpPr>
        <p:spPr>
          <a:xfrm>
            <a:off x="0" y="1803533"/>
            <a:ext cx="2644620" cy="38078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17105E5-23ED-B64B-8519-E7C2F130AF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6100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91AC1D9-F58C-F44D-9E41-6CCB8B0CEF2B}"/>
              </a:ext>
            </a:extLst>
          </p:cNvPr>
          <p:cNvSpPr/>
          <p:nvPr userDrawn="1"/>
        </p:nvSpPr>
        <p:spPr>
          <a:xfrm>
            <a:off x="2733351" y="1803533"/>
            <a:ext cx="2187744" cy="3807864"/>
          </a:xfrm>
          <a:prstGeom prst="rect">
            <a:avLst/>
          </a:prstGeom>
          <a:solidFill>
            <a:schemeClr val="tx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2F986CC-B908-7F4E-94F9-E248A8B34830}"/>
              </a:ext>
            </a:extLst>
          </p:cNvPr>
          <p:cNvSpPr/>
          <p:nvPr userDrawn="1"/>
        </p:nvSpPr>
        <p:spPr>
          <a:xfrm>
            <a:off x="5009826" y="1803533"/>
            <a:ext cx="2187744" cy="380786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541B7B4-20B7-3645-BDB7-126A6FEC62DE}"/>
              </a:ext>
            </a:extLst>
          </p:cNvPr>
          <p:cNvSpPr/>
          <p:nvPr userDrawn="1"/>
        </p:nvSpPr>
        <p:spPr>
          <a:xfrm>
            <a:off x="7286301" y="1803533"/>
            <a:ext cx="2187744" cy="38078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866C48-11A8-C847-9F87-FA2238842C49}"/>
              </a:ext>
            </a:extLst>
          </p:cNvPr>
          <p:cNvSpPr/>
          <p:nvPr userDrawn="1"/>
        </p:nvSpPr>
        <p:spPr>
          <a:xfrm>
            <a:off x="9562776" y="1803533"/>
            <a:ext cx="2629224" cy="38078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C7BAD834-8017-F14A-84A3-6407EB0003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826110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1001C482-51E6-3F4B-B91B-77A24E6F4B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02585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8803F351-3669-5B43-B9AF-A0CEA7435F5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79060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8" name="Text Placeholder 12">
            <a:extLst>
              <a:ext uri="{FF2B5EF4-FFF2-40B4-BE49-F238E27FC236}">
                <a16:creationId xmlns:a16="http://schemas.microsoft.com/office/drawing/2014/main" id="{9BD5F3C3-DBD2-9D42-ABA3-31463DDAF05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639300" y="3289302"/>
            <a:ext cx="2002226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369D010C-1A39-0347-9F1E-A9E481D0F06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8839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F8089EF9-B3B7-6746-9EF9-C87AE550104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0772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96BC952C-7119-3544-8D74-877D68102E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652705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C810DC3F-6D0B-7245-8445-5995AF7D73D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14638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6A508B2B-49DF-AF4E-BDC8-4BC0B6C615A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176572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7893136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Icon Slide -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048C3C-2C67-6B48-8CE4-B219ACA19EB3}"/>
              </a:ext>
            </a:extLst>
          </p:cNvPr>
          <p:cNvSpPr/>
          <p:nvPr userDrawn="1"/>
        </p:nvSpPr>
        <p:spPr>
          <a:xfrm>
            <a:off x="1" y="1803533"/>
            <a:ext cx="3213100" cy="380786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8EA3F64-F7C1-4C4A-A345-79AD282B3E5C}"/>
              </a:ext>
            </a:extLst>
          </p:cNvPr>
          <p:cNvSpPr/>
          <p:nvPr userDrawn="1"/>
        </p:nvSpPr>
        <p:spPr>
          <a:xfrm>
            <a:off x="9003087" y="1803533"/>
            <a:ext cx="3188913" cy="38078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6AB7567-035C-F747-91E1-D5FC0D1D6676}"/>
              </a:ext>
            </a:extLst>
          </p:cNvPr>
          <p:cNvSpPr/>
          <p:nvPr userDrawn="1"/>
        </p:nvSpPr>
        <p:spPr>
          <a:xfrm>
            <a:off x="3313487" y="1803533"/>
            <a:ext cx="2744413" cy="3807864"/>
          </a:xfrm>
          <a:prstGeom prst="rect">
            <a:avLst/>
          </a:prstGeom>
          <a:solidFill>
            <a:schemeClr val="tx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6523FD7-CAB0-0A4A-8A9B-895E9AC57D5A}"/>
              </a:ext>
            </a:extLst>
          </p:cNvPr>
          <p:cNvSpPr/>
          <p:nvPr userDrawn="1"/>
        </p:nvSpPr>
        <p:spPr>
          <a:xfrm>
            <a:off x="6158287" y="1803533"/>
            <a:ext cx="2744413" cy="38078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 Placeholder 12">
            <a:extLst>
              <a:ext uri="{FF2B5EF4-FFF2-40B4-BE49-F238E27FC236}">
                <a16:creationId xmlns:a16="http://schemas.microsoft.com/office/drawing/2014/main" id="{7665B473-CEBA-0849-9B63-17426D33AA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09096" y="3289302"/>
            <a:ext cx="2553194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8" name="Picture Placeholder 29">
            <a:extLst>
              <a:ext uri="{FF2B5EF4-FFF2-40B4-BE49-F238E27FC236}">
                <a16:creationId xmlns:a16="http://schemas.microsoft.com/office/drawing/2014/main" id="{6CC7328C-9E9A-A54C-A132-F2467EBE9724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09343" y="1892300"/>
            <a:ext cx="2552700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9" name="Text Placeholder 12">
            <a:extLst>
              <a:ext uri="{FF2B5EF4-FFF2-40B4-BE49-F238E27FC236}">
                <a16:creationId xmlns:a16="http://schemas.microsoft.com/office/drawing/2014/main" id="{4459C5D6-CC2F-4943-9C96-B32F854FACA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60493" y="3289302"/>
            <a:ext cx="2540001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0" name="Picture Placeholder 29">
            <a:extLst>
              <a:ext uri="{FF2B5EF4-FFF2-40B4-BE49-F238E27FC236}">
                <a16:creationId xmlns:a16="http://schemas.microsoft.com/office/drawing/2014/main" id="{3CEE33BB-DD2F-6742-80E5-6843894A70C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254143" y="1892300"/>
            <a:ext cx="2552700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1" name="Text Placeholder 12">
            <a:extLst>
              <a:ext uri="{FF2B5EF4-FFF2-40B4-BE49-F238E27FC236}">
                <a16:creationId xmlns:a16="http://schemas.microsoft.com/office/drawing/2014/main" id="{DE685AA8-7371-2F40-A6C9-FB02984B3E2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080500" y="3289302"/>
            <a:ext cx="2553194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2" name="Picture Placeholder 29">
            <a:extLst>
              <a:ext uri="{FF2B5EF4-FFF2-40B4-BE49-F238E27FC236}">
                <a16:creationId xmlns:a16="http://schemas.microsoft.com/office/drawing/2014/main" id="{54999814-A917-E24B-84C8-F03C505F312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080747" y="1892300"/>
            <a:ext cx="2552700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3" name="Text Placeholder 12">
            <a:extLst>
              <a:ext uri="{FF2B5EF4-FFF2-40B4-BE49-F238E27FC236}">
                <a16:creationId xmlns:a16="http://schemas.microsoft.com/office/drawing/2014/main" id="{1D253406-5F2D-9742-A116-D80F349403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9750" y="3289302"/>
            <a:ext cx="2540001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4" name="Picture Placeholder 29">
            <a:extLst>
              <a:ext uri="{FF2B5EF4-FFF2-40B4-BE49-F238E27FC236}">
                <a16:creationId xmlns:a16="http://schemas.microsoft.com/office/drawing/2014/main" id="{3F91F816-41F2-1B46-8E69-4DDA1159221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533400" y="1892300"/>
            <a:ext cx="2552700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5616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Number Slide -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048C3C-2C67-6B48-8CE4-B219ACA19EB3}"/>
              </a:ext>
            </a:extLst>
          </p:cNvPr>
          <p:cNvSpPr/>
          <p:nvPr userDrawn="1"/>
        </p:nvSpPr>
        <p:spPr>
          <a:xfrm>
            <a:off x="1" y="1803533"/>
            <a:ext cx="3213100" cy="380786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8EA3F64-F7C1-4C4A-A345-79AD282B3E5C}"/>
              </a:ext>
            </a:extLst>
          </p:cNvPr>
          <p:cNvSpPr/>
          <p:nvPr userDrawn="1"/>
        </p:nvSpPr>
        <p:spPr>
          <a:xfrm>
            <a:off x="9003087" y="1803533"/>
            <a:ext cx="3188913" cy="38078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6AB7567-035C-F747-91E1-D5FC0D1D6676}"/>
              </a:ext>
            </a:extLst>
          </p:cNvPr>
          <p:cNvSpPr/>
          <p:nvPr userDrawn="1"/>
        </p:nvSpPr>
        <p:spPr>
          <a:xfrm>
            <a:off x="3313487" y="1803533"/>
            <a:ext cx="2744413" cy="3807864"/>
          </a:xfrm>
          <a:prstGeom prst="rect">
            <a:avLst/>
          </a:prstGeom>
          <a:solidFill>
            <a:schemeClr val="tx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6523FD7-CAB0-0A4A-8A9B-895E9AC57D5A}"/>
              </a:ext>
            </a:extLst>
          </p:cNvPr>
          <p:cNvSpPr/>
          <p:nvPr userDrawn="1"/>
        </p:nvSpPr>
        <p:spPr>
          <a:xfrm>
            <a:off x="6158287" y="1803533"/>
            <a:ext cx="2744413" cy="38078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 Placeholder 12">
            <a:extLst>
              <a:ext uri="{FF2B5EF4-FFF2-40B4-BE49-F238E27FC236}">
                <a16:creationId xmlns:a16="http://schemas.microsoft.com/office/drawing/2014/main" id="{7665B473-CEBA-0849-9B63-17426D33AA0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09096" y="3289302"/>
            <a:ext cx="2553194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9" name="Text Placeholder 12">
            <a:extLst>
              <a:ext uri="{FF2B5EF4-FFF2-40B4-BE49-F238E27FC236}">
                <a16:creationId xmlns:a16="http://schemas.microsoft.com/office/drawing/2014/main" id="{4459C5D6-CC2F-4943-9C96-B32F854FACA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60493" y="3289302"/>
            <a:ext cx="2540001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1" name="Text Placeholder 12">
            <a:extLst>
              <a:ext uri="{FF2B5EF4-FFF2-40B4-BE49-F238E27FC236}">
                <a16:creationId xmlns:a16="http://schemas.microsoft.com/office/drawing/2014/main" id="{DE685AA8-7371-2F40-A6C9-FB02984B3E2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080500" y="3289302"/>
            <a:ext cx="2553194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3" name="Text Placeholder 12">
            <a:extLst>
              <a:ext uri="{FF2B5EF4-FFF2-40B4-BE49-F238E27FC236}">
                <a16:creationId xmlns:a16="http://schemas.microsoft.com/office/drawing/2014/main" id="{1D253406-5F2D-9742-A116-D80F349403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46099" y="3289302"/>
            <a:ext cx="2540001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883AD77A-4996-7744-88F4-B1C6E169A78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97725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13E76ABE-AB87-2F4E-800A-B04BF725633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938723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653F4033-38D3-DB42-8A0F-92F04521CB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12119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058EF3E9-6CF3-B348-8A78-A0EC93B037A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267319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6885147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Icon Slide -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3" name="Text Placeholder 12">
            <a:extLst>
              <a:ext uri="{FF2B5EF4-FFF2-40B4-BE49-F238E27FC236}">
                <a16:creationId xmlns:a16="http://schemas.microsoft.com/office/drawing/2014/main" id="{1D253406-5F2D-9742-A116-D80F349403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46099" y="3289302"/>
            <a:ext cx="2540001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33B701-2789-2F4F-A6E9-403D1F6F5C9B}"/>
              </a:ext>
            </a:extLst>
          </p:cNvPr>
          <p:cNvSpPr/>
          <p:nvPr userDrawn="1"/>
        </p:nvSpPr>
        <p:spPr>
          <a:xfrm>
            <a:off x="1441449" y="2214603"/>
            <a:ext cx="749300" cy="7493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7821B0-881E-2242-91B8-BB66F40DAC20}"/>
              </a:ext>
            </a:extLst>
          </p:cNvPr>
          <p:cNvSpPr/>
          <p:nvPr userDrawn="1"/>
        </p:nvSpPr>
        <p:spPr>
          <a:xfrm>
            <a:off x="1" y="1803533"/>
            <a:ext cx="4178182" cy="38078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C3713BC-EFA2-BF4F-8E07-A06AB5CC3015}"/>
              </a:ext>
            </a:extLst>
          </p:cNvPr>
          <p:cNvSpPr/>
          <p:nvPr userDrawn="1"/>
        </p:nvSpPr>
        <p:spPr>
          <a:xfrm>
            <a:off x="4240646" y="1803533"/>
            <a:ext cx="3709495" cy="3807864"/>
          </a:xfrm>
          <a:prstGeom prst="rect">
            <a:avLst/>
          </a:prstGeom>
          <a:solidFill>
            <a:schemeClr val="tx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B8EA20B-6038-6248-AA8A-CEE43E6BD348}"/>
              </a:ext>
            </a:extLst>
          </p:cNvPr>
          <p:cNvSpPr/>
          <p:nvPr userDrawn="1"/>
        </p:nvSpPr>
        <p:spPr>
          <a:xfrm>
            <a:off x="8012606" y="1803533"/>
            <a:ext cx="4179394" cy="38078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D709EDDA-04F5-134C-89CB-6A3C670B886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43033" y="3289302"/>
            <a:ext cx="3493295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29">
            <a:extLst>
              <a:ext uri="{FF2B5EF4-FFF2-40B4-BE49-F238E27FC236}">
                <a16:creationId xmlns:a16="http://schemas.microsoft.com/office/drawing/2014/main" id="{16BC62A1-0523-8548-80CE-2BDA8D7C579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43280" y="1892300"/>
            <a:ext cx="3492619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EE984653-6332-FE4B-B0F0-E4E4DAF04C3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1133" y="3289302"/>
            <a:ext cx="3493295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8" name="Picture Placeholder 29">
            <a:extLst>
              <a:ext uri="{FF2B5EF4-FFF2-40B4-BE49-F238E27FC236}">
                <a16:creationId xmlns:a16="http://schemas.microsoft.com/office/drawing/2014/main" id="{E1117D49-CDFF-BE4A-B596-401AAC59BC5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71380" y="1892300"/>
            <a:ext cx="3492619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5711EDB4-136F-AD4E-8E1C-717765A53D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114933" y="3289302"/>
            <a:ext cx="3493295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C051F264-411C-3A40-8701-35DB1C247A5F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115180" y="1892300"/>
            <a:ext cx="3492619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0892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Number Slide -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rgbClr val="7B1979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F33B701-2789-2F4F-A6E9-403D1F6F5C9B}"/>
              </a:ext>
            </a:extLst>
          </p:cNvPr>
          <p:cNvSpPr/>
          <p:nvPr userDrawn="1"/>
        </p:nvSpPr>
        <p:spPr>
          <a:xfrm>
            <a:off x="1441449" y="2214603"/>
            <a:ext cx="749300" cy="7493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1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7821B0-881E-2242-91B8-BB66F40DAC20}"/>
              </a:ext>
            </a:extLst>
          </p:cNvPr>
          <p:cNvSpPr/>
          <p:nvPr userDrawn="1"/>
        </p:nvSpPr>
        <p:spPr>
          <a:xfrm>
            <a:off x="1" y="1803533"/>
            <a:ext cx="4178182" cy="380786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C3713BC-EFA2-BF4F-8E07-A06AB5CC3015}"/>
              </a:ext>
            </a:extLst>
          </p:cNvPr>
          <p:cNvSpPr/>
          <p:nvPr userDrawn="1"/>
        </p:nvSpPr>
        <p:spPr>
          <a:xfrm>
            <a:off x="4240646" y="1803533"/>
            <a:ext cx="3709495" cy="3807864"/>
          </a:xfrm>
          <a:prstGeom prst="rect">
            <a:avLst/>
          </a:prstGeom>
          <a:solidFill>
            <a:schemeClr val="tx2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B8EA20B-6038-6248-AA8A-CEE43E6BD348}"/>
              </a:ext>
            </a:extLst>
          </p:cNvPr>
          <p:cNvSpPr/>
          <p:nvPr userDrawn="1"/>
        </p:nvSpPr>
        <p:spPr>
          <a:xfrm>
            <a:off x="8012606" y="1803533"/>
            <a:ext cx="4179394" cy="3807864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 Placeholder 12">
            <a:extLst>
              <a:ext uri="{FF2B5EF4-FFF2-40B4-BE49-F238E27FC236}">
                <a16:creationId xmlns:a16="http://schemas.microsoft.com/office/drawing/2014/main" id="{D709EDDA-04F5-134C-89CB-6A3C670B886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43033" y="3289302"/>
            <a:ext cx="3493295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EE984653-6332-FE4B-B0F0-E4E4DAF04C3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1133" y="3289302"/>
            <a:ext cx="3493295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5711EDB4-136F-AD4E-8E1C-717765A53D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114933" y="3289302"/>
            <a:ext cx="3493295" cy="2235200"/>
          </a:xfrm>
          <a:prstGeom prst="rect">
            <a:avLst/>
          </a:prstGeom>
        </p:spPr>
        <p:txBody>
          <a:bodyPr lIns="182880" tIns="91440" rIns="182880" bIns="91440"/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4E58969-3073-9247-AF58-432BD695437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99406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853EF3AE-0B1B-E64A-852F-5E4FD696C6C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671306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8148E222-3EEE-F642-98E5-D27CB39A25A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43206" y="2128679"/>
            <a:ext cx="836747" cy="835478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4209555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Section W/Content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0"/>
            <a:ext cx="61105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7009F9-BF3F-424F-BEB0-8539A2843FC4}"/>
              </a:ext>
            </a:extLst>
          </p:cNvPr>
          <p:cNvSpPr/>
          <p:nvPr userDrawn="1"/>
        </p:nvSpPr>
        <p:spPr>
          <a:xfrm>
            <a:off x="0" y="241300"/>
            <a:ext cx="228600" cy="229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4BC4A84-301B-B948-9FFF-9B1996FA4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6913" y="609600"/>
            <a:ext cx="5232099" cy="1756229"/>
          </a:xfrm>
          <a:prstGeom prst="rect">
            <a:avLst/>
          </a:prstGeom>
        </p:spPr>
        <p:txBody>
          <a:bodyPr lIns="0" rIns="0" anchor="ctr" anchorCtr="0"/>
          <a:lstStyle>
            <a:lvl1pPr algn="l">
              <a:lnSpc>
                <a:spcPts val="5400"/>
              </a:lnSpc>
              <a:defRPr sz="5400" b="1" cap="all" spc="-8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C9DB878-AD6E-8B4E-9D34-73CCF4C61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12AE8A7E-2641-B342-B25C-A23D4BCE789C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3B7AF90B-4DCC-3A4D-A185-88FC3E6CA2F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687" y="2781300"/>
            <a:ext cx="5220913" cy="3583416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bg1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DAD8206D-E5E8-004F-BEEB-7961DE3AFBB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516448" y="2781300"/>
            <a:ext cx="5217141" cy="3577385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C4D2C1-1B25-A14C-A690-1EA01ECD4C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8687" y="609598"/>
            <a:ext cx="5220913" cy="1756068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lnSpc>
                <a:spcPts val="5400"/>
              </a:lnSpc>
              <a:buNone/>
              <a:defRPr sz="5400" b="1" cap="all" spc="-80" baseline="0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DEFB40DD-E488-DA4C-800D-466D822AF41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7918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- Purple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47000">
                <a:schemeClr val="tx2"/>
              </a:gs>
              <a:gs pos="96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276C72-ED57-2D46-9002-54A56BC78171}"/>
              </a:ext>
            </a:extLst>
          </p:cNvPr>
          <p:cNvCxnSpPr>
            <a:cxnSpLocks/>
          </p:cNvCxnSpPr>
          <p:nvPr userDrawn="1"/>
        </p:nvCxnSpPr>
        <p:spPr>
          <a:xfrm>
            <a:off x="0" y="412296"/>
            <a:ext cx="4795736" cy="0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145BB72-D400-FC4D-95C3-FE0B5DB1EE0C}"/>
              </a:ext>
            </a:extLst>
          </p:cNvPr>
          <p:cNvSpPr/>
          <p:nvPr userDrawn="1"/>
        </p:nvSpPr>
        <p:spPr>
          <a:xfrm>
            <a:off x="43964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825CA1-C535-C943-B5A4-693A9519E829}"/>
              </a:ext>
            </a:extLst>
          </p:cNvPr>
          <p:cNvSpPr/>
          <p:nvPr userDrawn="1"/>
        </p:nvSpPr>
        <p:spPr>
          <a:xfrm>
            <a:off x="439069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F790A6-80C8-954A-B4ED-6A2DF6D20944}"/>
              </a:ext>
            </a:extLst>
          </p:cNvPr>
          <p:cNvSpPr/>
          <p:nvPr userDrawn="1"/>
        </p:nvSpPr>
        <p:spPr>
          <a:xfrm>
            <a:off x="1404299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C1931421-780D-164B-9C45-5D52035E8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DAAE9CF-F24E-1844-A887-336448526440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E65E065-0417-E845-8A8A-545F8A7DA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7" y="1803533"/>
            <a:ext cx="11253413" cy="4561184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bg1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504A0E2-A7DD-704C-B715-83B891CF1A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AE2DD7EF-843F-C04A-B477-3D56773DBA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>
            <a:lvl1pPr>
              <a:defRPr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74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W/Bio 2 Analy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144A15A-26FF-F440-9036-8513709D7F08}"/>
              </a:ext>
            </a:extLst>
          </p:cNvPr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47000">
                <a:schemeClr val="tx2"/>
              </a:gs>
              <a:gs pos="96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8" y="1902094"/>
            <a:ext cx="7411288" cy="934029"/>
          </a:xfrm>
          <a:prstGeom prst="rect">
            <a:avLst/>
          </a:prstGeom>
          <a:noFill/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6000" b="1" cap="all" baseline="0">
                <a:solidFill>
                  <a:srgbClr val="7B1979">
                    <a:alpha val="50000"/>
                  </a:srgbClr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2977237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C00CB2E-4F0E-8D4D-B8D5-80B2B83724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74354" y="625523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0C631B0-4C8D-884E-8DFF-540BEC48C550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0323350" y="677988"/>
            <a:ext cx="1511895" cy="609927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42A0B65C-6370-6449-918F-AF883BA9444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646641" y="2211591"/>
            <a:ext cx="3188604" cy="1039110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826BE4-4C33-C54B-978F-56D9335634BD}"/>
              </a:ext>
            </a:extLst>
          </p:cNvPr>
          <p:cNvCxnSpPr>
            <a:cxnSpLocks/>
          </p:cNvCxnSpPr>
          <p:nvPr userDrawn="1"/>
        </p:nvCxnSpPr>
        <p:spPr>
          <a:xfrm>
            <a:off x="10323350" y="1347600"/>
            <a:ext cx="15118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203A28-DA6A-5541-8398-572399BF5DF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0323350" y="1408871"/>
            <a:ext cx="1511895" cy="636471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1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13E30837-F30B-C148-B289-7425C0D8CA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8688" y="2981739"/>
            <a:ext cx="7411288" cy="206733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14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39964B80-7F66-EE4E-AB38-8BFC6CF9DC0E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8674354" y="3722014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1829821A-0339-7C48-9183-05B268559BFE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0323350" y="3774479"/>
            <a:ext cx="1511895" cy="609927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55DAE736-7544-DE47-A6BB-1EBA6C22EB1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8646641" y="5308082"/>
            <a:ext cx="3188604" cy="1039110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0CBDA3C-B8FE-4B4B-84DD-81A846AC45C6}"/>
              </a:ext>
            </a:extLst>
          </p:cNvPr>
          <p:cNvCxnSpPr>
            <a:cxnSpLocks/>
          </p:cNvCxnSpPr>
          <p:nvPr userDrawn="1"/>
        </p:nvCxnSpPr>
        <p:spPr>
          <a:xfrm>
            <a:off x="10323350" y="4444091"/>
            <a:ext cx="15118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6DBB4488-ED17-A145-B0E4-300407B04F1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10323350" y="4505362"/>
            <a:ext cx="1511895" cy="636471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1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778839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- Purple - 5 Column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-2014"/>
            <a:ext cx="12192000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47000">
                <a:schemeClr val="tx2"/>
              </a:gs>
              <a:gs pos="96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276C72-ED57-2D46-9002-54A56BC78171}"/>
              </a:ext>
            </a:extLst>
          </p:cNvPr>
          <p:cNvCxnSpPr>
            <a:cxnSpLocks/>
          </p:cNvCxnSpPr>
          <p:nvPr userDrawn="1"/>
        </p:nvCxnSpPr>
        <p:spPr>
          <a:xfrm>
            <a:off x="0" y="412296"/>
            <a:ext cx="4795736" cy="0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145BB72-D400-FC4D-95C3-FE0B5DB1EE0C}"/>
              </a:ext>
            </a:extLst>
          </p:cNvPr>
          <p:cNvSpPr/>
          <p:nvPr userDrawn="1"/>
        </p:nvSpPr>
        <p:spPr>
          <a:xfrm>
            <a:off x="43964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825CA1-C535-C943-B5A4-693A9519E829}"/>
              </a:ext>
            </a:extLst>
          </p:cNvPr>
          <p:cNvSpPr/>
          <p:nvPr userDrawn="1"/>
        </p:nvSpPr>
        <p:spPr>
          <a:xfrm>
            <a:off x="439069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F790A6-80C8-954A-B4ED-6A2DF6D20944}"/>
              </a:ext>
            </a:extLst>
          </p:cNvPr>
          <p:cNvSpPr/>
          <p:nvPr userDrawn="1"/>
        </p:nvSpPr>
        <p:spPr>
          <a:xfrm>
            <a:off x="1404299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C1931421-780D-164B-9C45-5D52035E8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DAAE9CF-F24E-1844-A887-336448526440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D8EA95C-422C-F44F-9517-98A43C5446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29" name="Picture Placeholder 29">
            <a:extLst>
              <a:ext uri="{FF2B5EF4-FFF2-40B4-BE49-F238E27FC236}">
                <a16:creationId xmlns:a16="http://schemas.microsoft.com/office/drawing/2014/main" id="{364EAEBB-652B-FD48-8ABA-26009F63151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68685" y="2069497"/>
            <a:ext cx="1995115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BF3BB91-0E10-504C-80A9-2AF3A0B94D6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767385" y="2069497"/>
            <a:ext cx="1995115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3D674CE0-C8C1-9A45-A86B-9AFBCDA37BC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091485" y="2069497"/>
            <a:ext cx="1995115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352E56F8-8034-2745-AA32-3CE9F68BD846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7402885" y="2069497"/>
            <a:ext cx="1995115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072D1ECF-7987-E548-98D1-D9384AAB625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9701585" y="2069497"/>
            <a:ext cx="1995115" cy="12885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9384ED45-2733-4343-83D6-55176E8407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68687" y="3460597"/>
            <a:ext cx="1995113" cy="7177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9F72BFC1-3775-7A47-9CBE-4353D9B4D37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68687" y="4220634"/>
            <a:ext cx="1995114" cy="19261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73950D92-B14F-2D42-AA3F-3937E9AA9B2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780087" y="3460597"/>
            <a:ext cx="1995113" cy="7177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D0692203-B936-314D-862D-0D8221A7718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2780087" y="4220634"/>
            <a:ext cx="1995114" cy="19261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8DFE7FD5-612E-5C46-B136-51DE0314272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078787" y="3460597"/>
            <a:ext cx="1995113" cy="7177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32C972C4-149E-0C4C-9E39-B7915F021753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5078787" y="4220634"/>
            <a:ext cx="1995114" cy="19261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B6043B83-B7F7-BD46-8658-9E2CE5E7991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402887" y="3460597"/>
            <a:ext cx="1995113" cy="7177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8117F618-58B5-6C49-8B80-3B15FEF96D9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402887" y="4220634"/>
            <a:ext cx="1995114" cy="19261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B63DE22E-C88D-E64C-8757-5CF73C585D8B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9714287" y="3460597"/>
            <a:ext cx="1995113" cy="7177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EB7DFCE8-0652-0346-9E6F-BC2F11EB33C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9714287" y="4220634"/>
            <a:ext cx="1995114" cy="192616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2E5380E1-3DE2-B643-94EC-4B394D2877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>
            <a:lvl1pPr>
              <a:defRPr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2406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es On Lines - Option 2 - W/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-2014"/>
            <a:ext cx="12192000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47000">
                <a:schemeClr val="tx2"/>
              </a:gs>
              <a:gs pos="96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2D1A7B-5E89-3E47-BB81-8B268A43A1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4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825084"/>
            <a:ext cx="12192000" cy="5618115"/>
          </a:xfrm>
          <a:prstGeom prst="rect">
            <a:avLst/>
          </a:prstGeom>
        </p:spPr>
      </p:pic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276C72-ED57-2D46-9002-54A56BC78171}"/>
              </a:ext>
            </a:extLst>
          </p:cNvPr>
          <p:cNvCxnSpPr>
            <a:cxnSpLocks/>
          </p:cNvCxnSpPr>
          <p:nvPr userDrawn="1"/>
        </p:nvCxnSpPr>
        <p:spPr>
          <a:xfrm>
            <a:off x="0" y="412296"/>
            <a:ext cx="4795736" cy="0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145BB72-D400-FC4D-95C3-FE0B5DB1EE0C}"/>
              </a:ext>
            </a:extLst>
          </p:cNvPr>
          <p:cNvSpPr/>
          <p:nvPr userDrawn="1"/>
        </p:nvSpPr>
        <p:spPr>
          <a:xfrm>
            <a:off x="43964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825CA1-C535-C943-B5A4-693A9519E829}"/>
              </a:ext>
            </a:extLst>
          </p:cNvPr>
          <p:cNvSpPr/>
          <p:nvPr userDrawn="1"/>
        </p:nvSpPr>
        <p:spPr>
          <a:xfrm>
            <a:off x="439069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F790A6-80C8-954A-B4ED-6A2DF6D20944}"/>
              </a:ext>
            </a:extLst>
          </p:cNvPr>
          <p:cNvSpPr/>
          <p:nvPr userDrawn="1"/>
        </p:nvSpPr>
        <p:spPr>
          <a:xfrm>
            <a:off x="1404299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C1931421-780D-164B-9C45-5D52035E8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DAAE9CF-F24E-1844-A887-336448526440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1B2059A-E825-7542-AEEB-764FF8AA2EC6}"/>
              </a:ext>
            </a:extLst>
          </p:cNvPr>
          <p:cNvGrpSpPr/>
          <p:nvPr userDrawn="1"/>
        </p:nvGrpSpPr>
        <p:grpSpPr>
          <a:xfrm>
            <a:off x="0" y="2906733"/>
            <a:ext cx="12192000" cy="2582324"/>
            <a:chOff x="0" y="2162740"/>
            <a:chExt cx="12192000" cy="3171615"/>
          </a:xfrm>
          <a:solidFill>
            <a:schemeClr val="bg2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54BA27E-90CC-7D4C-83ED-1989D79D333B}"/>
                </a:ext>
              </a:extLst>
            </p:cNvPr>
            <p:cNvSpPr/>
            <p:nvPr userDrawn="1"/>
          </p:nvSpPr>
          <p:spPr>
            <a:xfrm>
              <a:off x="2756452" y="2824006"/>
              <a:ext cx="9435548" cy="5035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A718AE0-7C45-0245-A77F-F8E45243C881}"/>
                </a:ext>
              </a:extLst>
            </p:cNvPr>
            <p:cNvSpPr/>
            <p:nvPr userDrawn="1"/>
          </p:nvSpPr>
          <p:spPr>
            <a:xfrm>
              <a:off x="572093" y="3501933"/>
              <a:ext cx="4330645" cy="5035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1012FA3-76F4-F349-B4DD-2942CC6BF20F}"/>
                </a:ext>
              </a:extLst>
            </p:cNvPr>
            <p:cNvSpPr/>
            <p:nvPr userDrawn="1"/>
          </p:nvSpPr>
          <p:spPr>
            <a:xfrm>
              <a:off x="0" y="2162740"/>
              <a:ext cx="6282031" cy="5035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E27430D-4D7C-E64E-8968-ED8D166B9057}"/>
                </a:ext>
              </a:extLst>
            </p:cNvPr>
            <p:cNvSpPr/>
            <p:nvPr userDrawn="1"/>
          </p:nvSpPr>
          <p:spPr>
            <a:xfrm>
              <a:off x="0" y="4162478"/>
              <a:ext cx="9845840" cy="5035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EE78319-AA1B-3F4A-A4C0-F87D1F891879}"/>
                </a:ext>
              </a:extLst>
            </p:cNvPr>
            <p:cNvSpPr/>
            <p:nvPr userDrawn="1"/>
          </p:nvSpPr>
          <p:spPr>
            <a:xfrm>
              <a:off x="6970642" y="4830773"/>
              <a:ext cx="5221357" cy="5035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79AFE-7D7E-0840-BEE1-F7721618D0F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91725" y="2489228"/>
            <a:ext cx="3112572" cy="62968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4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223A085D-6089-3746-8B28-0E0E25E977D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38982" y="3068391"/>
            <a:ext cx="3112572" cy="62968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4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CF112A2-CC7B-3F4D-A1FF-848764C8019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741817" y="4142924"/>
            <a:ext cx="3112572" cy="62968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4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E62F987-9A3B-8349-90E5-39A523620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02738" y="4732260"/>
            <a:ext cx="3112572" cy="62968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4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8E92F92F-9EB0-A84D-9D7D-1B5BA3C4DC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683164" y="3634141"/>
            <a:ext cx="3112572" cy="629683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4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5CA89ECB-E810-C74B-9054-F9A1A5527C7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902738" y="5694472"/>
            <a:ext cx="6819362" cy="668228"/>
          </a:xfrm>
          <a:prstGeom prst="rect">
            <a:avLst/>
          </a:prstGeom>
        </p:spPr>
        <p:txBody>
          <a:bodyPr lIns="0"/>
          <a:lstStyle>
            <a:lvl1pPr marL="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50666344-770C-0E41-A552-17FC4553BC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0708C430-46A7-2C43-947A-D77DD144D23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75568" y="1801586"/>
            <a:ext cx="11246532" cy="571414"/>
          </a:xfrm>
          <a:prstGeom prst="rect">
            <a:avLst/>
          </a:prstGeom>
        </p:spPr>
        <p:txBody>
          <a:bodyPr lIns="0"/>
          <a:lstStyle>
            <a:lvl1pPr marL="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Clr>
                <a:schemeClr val="accent6"/>
              </a:buClr>
              <a:buSzPct val="140000"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1" name="Slide Number Placeholder 2">
            <a:extLst>
              <a:ext uri="{FF2B5EF4-FFF2-40B4-BE49-F238E27FC236}">
                <a16:creationId xmlns:a16="http://schemas.microsoft.com/office/drawing/2014/main" id="{E12FC090-3BEA-DF46-96C3-B5CE3E8B8A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>
            <a:lvl1pPr>
              <a:defRPr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89703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Chart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47000">
                <a:schemeClr val="tx2"/>
              </a:gs>
              <a:gs pos="96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D0FD5797-B04C-4241-8A68-B020348AA3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47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116" t="23467" r="3523" b="23134"/>
          <a:stretch/>
        </p:blipFill>
        <p:spPr>
          <a:xfrm flipV="1">
            <a:off x="0" y="1490780"/>
            <a:ext cx="12192000" cy="5185424"/>
          </a:xfrm>
          <a:prstGeom prst="rect">
            <a:avLst/>
          </a:prstGeom>
          <a:effectLst/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5C01D02-02B7-1B4C-A4BA-CB2BC4618D75}"/>
              </a:ext>
            </a:extLst>
          </p:cNvPr>
          <p:cNvSpPr/>
          <p:nvPr userDrawn="1"/>
        </p:nvSpPr>
        <p:spPr>
          <a:xfrm>
            <a:off x="0" y="0"/>
            <a:ext cx="12192000" cy="6855986"/>
          </a:xfrm>
          <a:prstGeom prst="rect">
            <a:avLst/>
          </a:prstGeom>
          <a:gradFill>
            <a:gsLst>
              <a:gs pos="0">
                <a:schemeClr val="tx2"/>
              </a:gs>
              <a:gs pos="47000">
                <a:schemeClr val="tx2">
                  <a:alpha val="69000"/>
                </a:schemeClr>
              </a:gs>
              <a:gs pos="96000">
                <a:schemeClr val="tx2">
                  <a:lumMod val="50000"/>
                  <a:alpha val="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276C72-ED57-2D46-9002-54A56BC78171}"/>
              </a:ext>
            </a:extLst>
          </p:cNvPr>
          <p:cNvCxnSpPr>
            <a:cxnSpLocks/>
          </p:cNvCxnSpPr>
          <p:nvPr userDrawn="1"/>
        </p:nvCxnSpPr>
        <p:spPr>
          <a:xfrm>
            <a:off x="0" y="412296"/>
            <a:ext cx="4795736" cy="0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145BB72-D400-FC4D-95C3-FE0B5DB1EE0C}"/>
              </a:ext>
            </a:extLst>
          </p:cNvPr>
          <p:cNvSpPr/>
          <p:nvPr userDrawn="1"/>
        </p:nvSpPr>
        <p:spPr>
          <a:xfrm>
            <a:off x="43964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825CA1-C535-C943-B5A4-693A9519E829}"/>
              </a:ext>
            </a:extLst>
          </p:cNvPr>
          <p:cNvSpPr/>
          <p:nvPr userDrawn="1"/>
        </p:nvSpPr>
        <p:spPr>
          <a:xfrm>
            <a:off x="439069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F790A6-80C8-954A-B4ED-6A2DF6D20944}"/>
              </a:ext>
            </a:extLst>
          </p:cNvPr>
          <p:cNvSpPr/>
          <p:nvPr userDrawn="1"/>
        </p:nvSpPr>
        <p:spPr>
          <a:xfrm>
            <a:off x="1404299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C1931421-780D-164B-9C45-5D52035E8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DAAE9CF-F24E-1844-A887-336448526440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FE6129D-9E4F-2849-8C16-F1A7C0764E59}"/>
              </a:ext>
            </a:extLst>
          </p:cNvPr>
          <p:cNvSpPr/>
          <p:nvPr userDrawn="1"/>
        </p:nvSpPr>
        <p:spPr>
          <a:xfrm>
            <a:off x="7875749" y="2451717"/>
            <a:ext cx="2247900" cy="2247900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7F98A9E6-8C2A-BB40-9CB2-123FA8A07C3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696452">
            <a:off x="7717800" y="2298775"/>
            <a:ext cx="2581119" cy="2578100"/>
          </a:xfrm>
          <a:prstGeom prst="rect">
            <a:avLst/>
          </a:prstGeom>
        </p:spPr>
      </p:pic>
      <p:sp>
        <p:nvSpPr>
          <p:cNvPr id="43" name="Text Placeholder 15">
            <a:extLst>
              <a:ext uri="{FF2B5EF4-FFF2-40B4-BE49-F238E27FC236}">
                <a16:creationId xmlns:a16="http://schemas.microsoft.com/office/drawing/2014/main" id="{0CDAFA3C-2E0C-E047-A667-42F321D2CA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642445" y="1166764"/>
            <a:ext cx="1018675" cy="1017129"/>
          </a:xfrm>
          <a:prstGeom prst="ellipse">
            <a:avLst/>
          </a:prstGeom>
          <a:solidFill>
            <a:schemeClr val="bg2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1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44" name="Text Placeholder 15">
            <a:extLst>
              <a:ext uri="{FF2B5EF4-FFF2-40B4-BE49-F238E27FC236}">
                <a16:creationId xmlns:a16="http://schemas.microsoft.com/office/drawing/2014/main" id="{70A64B58-7D0C-D54C-A65D-AC0266BC045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283994" y="4971469"/>
            <a:ext cx="1018675" cy="1017129"/>
          </a:xfrm>
          <a:prstGeom prst="ellipse">
            <a:avLst/>
          </a:prstGeom>
          <a:solidFill>
            <a:schemeClr val="bg2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1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45" name="Text Placeholder 15">
            <a:extLst>
              <a:ext uri="{FF2B5EF4-FFF2-40B4-BE49-F238E27FC236}">
                <a16:creationId xmlns:a16="http://schemas.microsoft.com/office/drawing/2014/main" id="{4EB906E4-AE5E-B846-A46D-AE85859B761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491755" y="4263138"/>
            <a:ext cx="1018675" cy="1017129"/>
          </a:xfrm>
          <a:prstGeom prst="ellipse">
            <a:avLst/>
          </a:prstGeom>
          <a:solidFill>
            <a:schemeClr val="bg2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1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46" name="Text Placeholder 15">
            <a:extLst>
              <a:ext uri="{FF2B5EF4-FFF2-40B4-BE49-F238E27FC236}">
                <a16:creationId xmlns:a16="http://schemas.microsoft.com/office/drawing/2014/main" id="{7B897354-756F-8747-A677-EA6829E7C4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908561" y="920768"/>
            <a:ext cx="1018675" cy="1017129"/>
          </a:xfrm>
          <a:prstGeom prst="ellipse">
            <a:avLst/>
          </a:prstGeom>
          <a:solidFill>
            <a:schemeClr val="bg2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1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47" name="Text Placeholder 15">
            <a:extLst>
              <a:ext uri="{FF2B5EF4-FFF2-40B4-BE49-F238E27FC236}">
                <a16:creationId xmlns:a16="http://schemas.microsoft.com/office/drawing/2014/main" id="{5A24A09F-B981-4A4C-8D23-5493914E109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88968" y="1943152"/>
            <a:ext cx="1018675" cy="1017129"/>
          </a:xfrm>
          <a:prstGeom prst="ellipse">
            <a:avLst/>
          </a:prstGeom>
          <a:solidFill>
            <a:schemeClr val="bg2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1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48" name="Text Placeholder 15">
            <a:extLst>
              <a:ext uri="{FF2B5EF4-FFF2-40B4-BE49-F238E27FC236}">
                <a16:creationId xmlns:a16="http://schemas.microsoft.com/office/drawing/2014/main" id="{5B61F4AE-7AE9-2C4C-AA07-ED8C5AB70C4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50207" y="3573282"/>
            <a:ext cx="1018675" cy="1017129"/>
          </a:xfrm>
          <a:prstGeom prst="ellipse">
            <a:avLst/>
          </a:prstGeom>
          <a:solidFill>
            <a:schemeClr val="bg2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1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B36CE5BC-2846-AB44-8894-7509485F61F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66205" y="5269118"/>
            <a:ext cx="1018675" cy="1017129"/>
          </a:xfrm>
          <a:prstGeom prst="ellipse">
            <a:avLst/>
          </a:prstGeom>
          <a:solidFill>
            <a:schemeClr val="bg2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1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50" name="Text Placeholder 15">
            <a:extLst>
              <a:ext uri="{FF2B5EF4-FFF2-40B4-BE49-F238E27FC236}">
                <a16:creationId xmlns:a16="http://schemas.microsoft.com/office/drawing/2014/main" id="{8C45E03A-54E8-3246-AD35-AB5E8973CD6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732725" y="2513357"/>
            <a:ext cx="1018675" cy="1017129"/>
          </a:xfrm>
          <a:prstGeom prst="ellipse">
            <a:avLst/>
          </a:prstGeom>
          <a:solidFill>
            <a:schemeClr val="bg2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1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51" name="Text Placeholder 15">
            <a:extLst>
              <a:ext uri="{FF2B5EF4-FFF2-40B4-BE49-F238E27FC236}">
                <a16:creationId xmlns:a16="http://schemas.microsoft.com/office/drawing/2014/main" id="{05A545DB-CB03-9341-BAFD-CCBAC5158E8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31837" y="2856550"/>
            <a:ext cx="192006" cy="191715"/>
          </a:xfrm>
          <a:prstGeom prst="ellipse">
            <a:avLst/>
          </a:prstGeom>
          <a:solidFill>
            <a:schemeClr val="bg1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2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52" name="Text Placeholder 15">
            <a:extLst>
              <a:ext uri="{FF2B5EF4-FFF2-40B4-BE49-F238E27FC236}">
                <a16:creationId xmlns:a16="http://schemas.microsoft.com/office/drawing/2014/main" id="{25DF7DAF-72DD-164F-B808-0BC9864656A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64380" y="2399603"/>
            <a:ext cx="192006" cy="191715"/>
          </a:xfrm>
          <a:prstGeom prst="ellipse">
            <a:avLst/>
          </a:prstGeom>
          <a:solidFill>
            <a:schemeClr val="bg1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2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53" name="Text Placeholder 15">
            <a:extLst>
              <a:ext uri="{FF2B5EF4-FFF2-40B4-BE49-F238E27FC236}">
                <a16:creationId xmlns:a16="http://schemas.microsoft.com/office/drawing/2014/main" id="{006C0BD4-648A-004B-9CCD-53BEE83161E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483946" y="2523590"/>
            <a:ext cx="192006" cy="191715"/>
          </a:xfrm>
          <a:prstGeom prst="ellipse">
            <a:avLst/>
          </a:prstGeom>
          <a:solidFill>
            <a:schemeClr val="bg1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2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54" name="Text Placeholder 15">
            <a:extLst>
              <a:ext uri="{FF2B5EF4-FFF2-40B4-BE49-F238E27FC236}">
                <a16:creationId xmlns:a16="http://schemas.microsoft.com/office/drawing/2014/main" id="{38D256B3-2928-374B-9537-ED3A0605C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988877" y="3222280"/>
            <a:ext cx="192006" cy="191715"/>
          </a:xfrm>
          <a:prstGeom prst="ellipse">
            <a:avLst/>
          </a:prstGeom>
          <a:solidFill>
            <a:schemeClr val="bg1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2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55" name="Text Placeholder 15">
            <a:extLst>
              <a:ext uri="{FF2B5EF4-FFF2-40B4-BE49-F238E27FC236}">
                <a16:creationId xmlns:a16="http://schemas.microsoft.com/office/drawing/2014/main" id="{7A1E5FA0-49CB-D84C-A2E6-9F14C0D9528A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879327" y="4070163"/>
            <a:ext cx="192006" cy="191715"/>
          </a:xfrm>
          <a:prstGeom prst="ellipse">
            <a:avLst/>
          </a:prstGeom>
          <a:solidFill>
            <a:schemeClr val="bg1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2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56" name="Text Placeholder 15">
            <a:extLst>
              <a:ext uri="{FF2B5EF4-FFF2-40B4-BE49-F238E27FC236}">
                <a16:creationId xmlns:a16="http://schemas.microsoft.com/office/drawing/2014/main" id="{9CEF6ECD-1061-214F-A71A-03BC21B6BF0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9213159" y="4579988"/>
            <a:ext cx="192006" cy="191715"/>
          </a:xfrm>
          <a:prstGeom prst="ellipse">
            <a:avLst/>
          </a:prstGeom>
          <a:solidFill>
            <a:schemeClr val="bg1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2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57" name="Text Placeholder 15">
            <a:extLst>
              <a:ext uri="{FF2B5EF4-FFF2-40B4-BE49-F238E27FC236}">
                <a16:creationId xmlns:a16="http://schemas.microsoft.com/office/drawing/2014/main" id="{9BAA2EB7-CD46-B148-9663-A6BD74CAB94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302669" y="4442234"/>
            <a:ext cx="192006" cy="191715"/>
          </a:xfrm>
          <a:prstGeom prst="ellipse">
            <a:avLst/>
          </a:prstGeom>
          <a:solidFill>
            <a:schemeClr val="bg1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2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58" name="Text Placeholder 15">
            <a:extLst>
              <a:ext uri="{FF2B5EF4-FFF2-40B4-BE49-F238E27FC236}">
                <a16:creationId xmlns:a16="http://schemas.microsoft.com/office/drawing/2014/main" id="{FF6E3EA9-C317-A44A-B556-60B753922E9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812558" y="3743850"/>
            <a:ext cx="192006" cy="191715"/>
          </a:xfrm>
          <a:prstGeom prst="ellipse">
            <a:avLst/>
          </a:prstGeom>
          <a:solidFill>
            <a:schemeClr val="bg1"/>
          </a:solidFill>
          <a:ln w="31750" cmpd="sng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2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59" name="Text Placeholder 15">
            <a:extLst>
              <a:ext uri="{FF2B5EF4-FFF2-40B4-BE49-F238E27FC236}">
                <a16:creationId xmlns:a16="http://schemas.microsoft.com/office/drawing/2014/main" id="{922367A3-1466-594C-9269-9C5A03C4EB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48613" y="2714841"/>
            <a:ext cx="1719491" cy="1716882"/>
          </a:xfrm>
          <a:prstGeom prst="ellipse">
            <a:avLst/>
          </a:prstGeom>
          <a:noFill/>
          <a:ln w="60325" cmpd="thinThick">
            <a:noFill/>
          </a:ln>
        </p:spPr>
        <p:txBody>
          <a:bodyPr lIns="0" rIns="0" anchor="ctr"/>
          <a:lstStyle>
            <a:lvl1pPr marL="0" indent="0" algn="ctr">
              <a:buNone/>
              <a:defRPr sz="1600" b="1" kern="0" cap="all" spc="-30" baseline="0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FFA3C64-03AA-AB4B-85E6-883AC3FB9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54876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249FE352-6630-AB42-B0B6-A608AB880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7" y="1803532"/>
            <a:ext cx="5487613" cy="4561183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bg1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Slide Number Placeholder 2">
            <a:extLst>
              <a:ext uri="{FF2B5EF4-FFF2-40B4-BE49-F238E27FC236}">
                <a16:creationId xmlns:a16="http://schemas.microsoft.com/office/drawing/2014/main" id="{E6E6138C-E4E2-A74B-9449-8FAFAA9ECC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>
            <a:lvl1pPr>
              <a:defRPr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0600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-2014"/>
            <a:ext cx="12192000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49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276C72-ED57-2D46-9002-54A56BC78171}"/>
              </a:ext>
            </a:extLst>
          </p:cNvPr>
          <p:cNvCxnSpPr>
            <a:cxnSpLocks/>
          </p:cNvCxnSpPr>
          <p:nvPr userDrawn="1"/>
        </p:nvCxnSpPr>
        <p:spPr>
          <a:xfrm>
            <a:off x="0" y="412296"/>
            <a:ext cx="4795736" cy="0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145BB72-D400-FC4D-95C3-FE0B5DB1EE0C}"/>
              </a:ext>
            </a:extLst>
          </p:cNvPr>
          <p:cNvSpPr/>
          <p:nvPr userDrawn="1"/>
        </p:nvSpPr>
        <p:spPr>
          <a:xfrm>
            <a:off x="43964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825CA1-C535-C943-B5A4-693A9519E829}"/>
              </a:ext>
            </a:extLst>
          </p:cNvPr>
          <p:cNvSpPr/>
          <p:nvPr userDrawn="1"/>
        </p:nvSpPr>
        <p:spPr>
          <a:xfrm>
            <a:off x="439069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F790A6-80C8-954A-B4ED-6A2DF6D20944}"/>
              </a:ext>
            </a:extLst>
          </p:cNvPr>
          <p:cNvSpPr/>
          <p:nvPr userDrawn="1"/>
        </p:nvSpPr>
        <p:spPr>
          <a:xfrm>
            <a:off x="1404299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C1931421-780D-164B-9C45-5D52035E8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9DAAE9CF-F24E-1844-A887-336448526440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939829-19F0-634D-9D54-FAE386506F0D}"/>
              </a:ext>
            </a:extLst>
          </p:cNvPr>
          <p:cNvSpPr txBox="1"/>
          <p:nvPr userDrawn="1"/>
        </p:nvSpPr>
        <p:spPr>
          <a:xfrm>
            <a:off x="1412023" y="544749"/>
            <a:ext cx="1925947" cy="264687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600" b="1" spc="9000" baseline="0" dirty="0">
                <a:solidFill>
                  <a:schemeClr val="bg1">
                    <a:alpha val="50000"/>
                  </a:schemeClr>
                </a:solidFill>
              </a:rPr>
              <a:t>S</a:t>
            </a:r>
            <a:endParaRPr lang="en-US" sz="11500" b="1" spc="9000" baseline="0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800DF5AD-DAFC-0B41-BB85-31C5FB8AC9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3615" y="3363981"/>
            <a:ext cx="1953653" cy="2811736"/>
          </a:xfrm>
          <a:prstGeom prst="rect">
            <a:avLst/>
          </a:prstGeom>
        </p:spPr>
        <p:txBody>
          <a:bodyPr lIns="0"/>
          <a:lstStyle>
            <a:lvl1pPr>
              <a:buClr>
                <a:schemeClr val="accent4"/>
              </a:buClr>
              <a:buSzPct val="100000"/>
              <a:defRPr sz="1100">
                <a:solidFill>
                  <a:schemeClr val="bg1"/>
                </a:solidFill>
              </a:defRPr>
            </a:lvl1pPr>
            <a:lvl2pPr>
              <a:buClr>
                <a:schemeClr val="accent4"/>
              </a:buClr>
              <a:buSzPct val="100000"/>
              <a:defRPr sz="1100">
                <a:solidFill>
                  <a:schemeClr val="bg1"/>
                </a:solidFill>
              </a:defRPr>
            </a:lvl2pPr>
            <a:lvl3pPr>
              <a:buSzPct val="140000"/>
              <a:defRPr sz="1400">
                <a:solidFill>
                  <a:schemeClr val="bg1"/>
                </a:solidFill>
              </a:defRPr>
            </a:lvl3pPr>
            <a:lvl4pPr>
              <a:buSzPct val="140000"/>
              <a:defRPr sz="1400">
                <a:solidFill>
                  <a:schemeClr val="bg1"/>
                </a:solidFill>
              </a:defRPr>
            </a:lvl4pPr>
            <a:lvl5pPr>
              <a:buSzPct val="140000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80DB57-A866-FC4A-89BF-07C09ED13F83}"/>
              </a:ext>
            </a:extLst>
          </p:cNvPr>
          <p:cNvSpPr txBox="1"/>
          <p:nvPr userDrawn="1"/>
        </p:nvSpPr>
        <p:spPr>
          <a:xfrm>
            <a:off x="803615" y="2827105"/>
            <a:ext cx="2068364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alpha val="50000"/>
                  </a:schemeClr>
                </a:solidFill>
              </a:rPr>
              <a:t>STRENGTHS</a:t>
            </a:r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A73E33B1-C926-BA41-96DF-94536F9B0E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45289" y="3363981"/>
            <a:ext cx="1953653" cy="2811736"/>
          </a:xfrm>
          <a:prstGeom prst="rect">
            <a:avLst/>
          </a:prstGeom>
        </p:spPr>
        <p:txBody>
          <a:bodyPr lIns="0"/>
          <a:lstStyle>
            <a:lvl1pPr>
              <a:buClr>
                <a:schemeClr val="accent4"/>
              </a:buClr>
              <a:buSzPct val="100000"/>
              <a:defRPr sz="1100">
                <a:solidFill>
                  <a:schemeClr val="bg1"/>
                </a:solidFill>
              </a:defRPr>
            </a:lvl1pPr>
            <a:lvl2pPr>
              <a:buClr>
                <a:schemeClr val="accent4"/>
              </a:buClr>
              <a:buSzPct val="100000"/>
              <a:defRPr sz="1100">
                <a:solidFill>
                  <a:schemeClr val="bg1"/>
                </a:solidFill>
              </a:defRPr>
            </a:lvl2pPr>
            <a:lvl3pPr>
              <a:buSzPct val="140000"/>
              <a:defRPr sz="1400">
                <a:solidFill>
                  <a:schemeClr val="bg1"/>
                </a:solidFill>
              </a:defRPr>
            </a:lvl3pPr>
            <a:lvl4pPr>
              <a:buSzPct val="140000"/>
              <a:defRPr sz="1400">
                <a:solidFill>
                  <a:schemeClr val="bg1"/>
                </a:solidFill>
              </a:defRPr>
            </a:lvl4pPr>
            <a:lvl5pPr>
              <a:buSzPct val="140000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8113B45-0FAA-8A4C-A735-2BD397E554FA}"/>
              </a:ext>
            </a:extLst>
          </p:cNvPr>
          <p:cNvSpPr txBox="1"/>
          <p:nvPr userDrawn="1"/>
        </p:nvSpPr>
        <p:spPr>
          <a:xfrm>
            <a:off x="3337970" y="2827105"/>
            <a:ext cx="2683002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alpha val="50000"/>
                  </a:schemeClr>
                </a:solidFill>
              </a:rPr>
              <a:t>WEAKNESSES</a:t>
            </a:r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507151B8-543E-6E4D-B152-38BF68A74F2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7443" y="3363981"/>
            <a:ext cx="1953653" cy="2811736"/>
          </a:xfrm>
          <a:prstGeom prst="rect">
            <a:avLst/>
          </a:prstGeom>
        </p:spPr>
        <p:txBody>
          <a:bodyPr lIns="0"/>
          <a:lstStyle>
            <a:lvl1pPr>
              <a:buClr>
                <a:schemeClr val="accent4"/>
              </a:buClr>
              <a:buSzPct val="100000"/>
              <a:defRPr sz="1100">
                <a:solidFill>
                  <a:schemeClr val="bg1"/>
                </a:solidFill>
              </a:defRPr>
            </a:lvl1pPr>
            <a:lvl2pPr>
              <a:buClr>
                <a:schemeClr val="accent4"/>
              </a:buClr>
              <a:buSzPct val="100000"/>
              <a:defRPr sz="1100">
                <a:solidFill>
                  <a:schemeClr val="bg1"/>
                </a:solidFill>
              </a:defRPr>
            </a:lvl2pPr>
            <a:lvl3pPr>
              <a:buSzPct val="140000"/>
              <a:defRPr sz="1400">
                <a:solidFill>
                  <a:schemeClr val="bg1"/>
                </a:solidFill>
              </a:defRPr>
            </a:lvl3pPr>
            <a:lvl4pPr>
              <a:buSzPct val="140000"/>
              <a:defRPr sz="1400">
                <a:solidFill>
                  <a:schemeClr val="bg1"/>
                </a:solidFill>
              </a:defRPr>
            </a:lvl4pPr>
            <a:lvl5pPr>
              <a:buSzPct val="140000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26C71F8-C490-794E-A46F-08D1996D64DB}"/>
              </a:ext>
            </a:extLst>
          </p:cNvPr>
          <p:cNvSpPr txBox="1"/>
          <p:nvPr userDrawn="1"/>
        </p:nvSpPr>
        <p:spPr>
          <a:xfrm>
            <a:off x="5914351" y="2827105"/>
            <a:ext cx="3202684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alpha val="50000"/>
                  </a:schemeClr>
                </a:solidFill>
              </a:rPr>
              <a:t>OPPORTUNITIES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727F2348-FED0-4F4F-AE8B-B335587EC4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258298" y="3363981"/>
            <a:ext cx="1953653" cy="2811736"/>
          </a:xfrm>
          <a:prstGeom prst="rect">
            <a:avLst/>
          </a:prstGeom>
        </p:spPr>
        <p:txBody>
          <a:bodyPr lIns="0"/>
          <a:lstStyle>
            <a:lvl1pPr>
              <a:buClr>
                <a:schemeClr val="accent4"/>
              </a:buClr>
              <a:buSzPct val="100000"/>
              <a:defRPr sz="1100">
                <a:solidFill>
                  <a:schemeClr val="bg1"/>
                </a:solidFill>
              </a:defRPr>
            </a:lvl1pPr>
            <a:lvl2pPr>
              <a:buClr>
                <a:schemeClr val="accent4"/>
              </a:buClr>
              <a:buSzPct val="100000"/>
              <a:defRPr sz="1100">
                <a:solidFill>
                  <a:schemeClr val="bg1"/>
                </a:solidFill>
              </a:defRPr>
            </a:lvl2pPr>
            <a:lvl3pPr>
              <a:buSzPct val="140000"/>
              <a:defRPr sz="1400">
                <a:solidFill>
                  <a:schemeClr val="bg1"/>
                </a:solidFill>
              </a:defRPr>
            </a:lvl3pPr>
            <a:lvl4pPr>
              <a:buSzPct val="140000"/>
              <a:defRPr sz="1400">
                <a:solidFill>
                  <a:schemeClr val="bg1"/>
                </a:solidFill>
              </a:defRPr>
            </a:lvl4pPr>
            <a:lvl5pPr>
              <a:buSzPct val="140000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62F1670-44B0-AE4A-A764-C11AC1C3A859}"/>
              </a:ext>
            </a:extLst>
          </p:cNvPr>
          <p:cNvSpPr txBox="1"/>
          <p:nvPr userDrawn="1"/>
        </p:nvSpPr>
        <p:spPr>
          <a:xfrm>
            <a:off x="9258298" y="2827105"/>
            <a:ext cx="2068364" cy="46166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alpha val="50000"/>
                  </a:schemeClr>
                </a:solidFill>
              </a:rPr>
              <a:t>THREATS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A92F83-035F-0142-82B9-3F4739032EAF}"/>
              </a:ext>
            </a:extLst>
          </p:cNvPr>
          <p:cNvSpPr txBox="1"/>
          <p:nvPr userDrawn="1"/>
        </p:nvSpPr>
        <p:spPr>
          <a:xfrm>
            <a:off x="4211494" y="544749"/>
            <a:ext cx="1925947" cy="264687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600" b="1" spc="9000" baseline="0" dirty="0">
                <a:solidFill>
                  <a:schemeClr val="bg1">
                    <a:alpha val="50000"/>
                  </a:schemeClr>
                </a:solidFill>
              </a:rPr>
              <a:t>W</a:t>
            </a:r>
            <a:endParaRPr lang="en-US" sz="11500" b="1" spc="9000" baseline="0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C8753D-44AA-1D49-B5A4-14E8ED0138F7}"/>
              </a:ext>
            </a:extLst>
          </p:cNvPr>
          <p:cNvSpPr txBox="1"/>
          <p:nvPr userDrawn="1"/>
        </p:nvSpPr>
        <p:spPr>
          <a:xfrm>
            <a:off x="7067235" y="544749"/>
            <a:ext cx="1925947" cy="264687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600" b="1" spc="9000" baseline="0" dirty="0">
                <a:solidFill>
                  <a:schemeClr val="bg1">
                    <a:alpha val="50000"/>
                  </a:schemeClr>
                </a:solidFill>
              </a:rPr>
              <a:t>O</a:t>
            </a:r>
            <a:endParaRPr lang="en-US" sz="11500" b="1" spc="9000" baseline="0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393701E-9225-9346-A1AD-CE73BE06187B}"/>
              </a:ext>
            </a:extLst>
          </p:cNvPr>
          <p:cNvSpPr txBox="1"/>
          <p:nvPr userDrawn="1"/>
        </p:nvSpPr>
        <p:spPr>
          <a:xfrm>
            <a:off x="9866706" y="544749"/>
            <a:ext cx="1925947" cy="264687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6600" b="1" spc="9000" baseline="0" dirty="0">
                <a:solidFill>
                  <a:schemeClr val="bg1">
                    <a:alpha val="50000"/>
                  </a:schemeClr>
                </a:solidFill>
              </a:rPr>
              <a:t>T</a:t>
            </a:r>
            <a:endParaRPr lang="en-US" sz="11500" b="1" spc="9000" baseline="0" dirty="0">
              <a:solidFill>
                <a:schemeClr val="bg1">
                  <a:alpha val="50000"/>
                </a:schemeClr>
              </a:solidFill>
            </a:endParaRPr>
          </a:p>
        </p:txBody>
      </p:sp>
      <p:sp>
        <p:nvSpPr>
          <p:cNvPr id="24" name="Slide Number Placeholder 2">
            <a:extLst>
              <a:ext uri="{FF2B5EF4-FFF2-40B4-BE49-F238E27FC236}">
                <a16:creationId xmlns:a16="http://schemas.microsoft.com/office/drawing/2014/main" id="{1661049D-6CDE-C44A-A07D-2CCE79E78E6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>
            <a:lvl1pPr>
              <a:defRPr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4666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cked Timeline - 3 Year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E665E836-3B48-454D-95A2-477DF45075D6}"/>
              </a:ext>
            </a:extLst>
          </p:cNvPr>
          <p:cNvSpPr/>
          <p:nvPr userDrawn="1"/>
        </p:nvSpPr>
        <p:spPr>
          <a:xfrm>
            <a:off x="0" y="2387069"/>
            <a:ext cx="121920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0"/>
            <a:ext cx="12192000" cy="2389340"/>
          </a:xfrm>
          <a:prstGeom prst="rect">
            <a:avLst/>
          </a:prstGeom>
          <a:gradFill>
            <a:gsLst>
              <a:gs pos="0">
                <a:schemeClr val="tx2"/>
              </a:gs>
              <a:gs pos="49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C362E2AE-C8CC-8241-8CA4-D0D3B2E146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100000" contrast="100000"/>
                    </a14:imgEffect>
                  </a14:imgLayer>
                </a14:imgProps>
              </a:ext>
            </a:extLst>
          </a:blip>
          <a:srcRect b="65192"/>
          <a:stretch/>
        </p:blipFill>
        <p:spPr>
          <a:xfrm>
            <a:off x="6564636" y="0"/>
            <a:ext cx="5627363" cy="2387069"/>
          </a:xfrm>
          <a:prstGeom prst="rect">
            <a:avLst/>
          </a:prstGeom>
        </p:spPr>
      </p:pic>
      <p:sp>
        <p:nvSpPr>
          <p:cNvPr id="56" name="Text Placeholder 7">
            <a:extLst>
              <a:ext uri="{FF2B5EF4-FFF2-40B4-BE49-F238E27FC236}">
                <a16:creationId xmlns:a16="http://schemas.microsoft.com/office/drawing/2014/main" id="{AB3E6EE2-29B2-F24B-AB7C-A5ECF0F685F8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8496961" y="2607928"/>
            <a:ext cx="167248" cy="3688764"/>
          </a:xfrm>
          <a:prstGeom prst="rect">
            <a:avLst/>
          </a:prstGeom>
          <a:gradFill>
            <a:gsLst>
              <a:gs pos="0">
                <a:schemeClr val="accent4"/>
              </a:gs>
              <a:gs pos="49000">
                <a:schemeClr val="accent4">
                  <a:lumMod val="60000"/>
                  <a:lumOff val="40000"/>
                </a:schemeClr>
              </a:gs>
              <a:gs pos="48000">
                <a:schemeClr val="accent4"/>
              </a:gs>
              <a:gs pos="99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txBody>
          <a:bodyPr/>
          <a:lstStyle>
            <a:lvl1pPr marL="0" indent="0">
              <a:buNone/>
              <a:defRPr sz="200">
                <a:solidFill>
                  <a:schemeClr val="accent5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5" name="Text Placeholder 7">
            <a:extLst>
              <a:ext uri="{FF2B5EF4-FFF2-40B4-BE49-F238E27FC236}">
                <a16:creationId xmlns:a16="http://schemas.microsoft.com/office/drawing/2014/main" id="{D0299AA3-43E6-E74E-B139-EEA9F81E6F6D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4740350" y="2607928"/>
            <a:ext cx="167248" cy="3688764"/>
          </a:xfrm>
          <a:prstGeom prst="rect">
            <a:avLst/>
          </a:prstGeom>
          <a:gradFill>
            <a:gsLst>
              <a:gs pos="0">
                <a:schemeClr val="bg2"/>
              </a:gs>
              <a:gs pos="49000">
                <a:schemeClr val="bg2">
                  <a:lumMod val="60000"/>
                  <a:lumOff val="40000"/>
                </a:schemeClr>
              </a:gs>
              <a:gs pos="4800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0" scaled="0"/>
          </a:gradFill>
        </p:spPr>
        <p:txBody>
          <a:bodyPr/>
          <a:lstStyle>
            <a:lvl1pPr marL="0" indent="0">
              <a:buNone/>
              <a:defRPr sz="200">
                <a:solidFill>
                  <a:schemeClr val="accent5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3" name="Text Placeholder 7">
            <a:extLst>
              <a:ext uri="{FF2B5EF4-FFF2-40B4-BE49-F238E27FC236}">
                <a16:creationId xmlns:a16="http://schemas.microsoft.com/office/drawing/2014/main" id="{AD71AA84-B595-ED4A-875F-0D7F11F4A512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1003237" y="2607928"/>
            <a:ext cx="167248" cy="3688764"/>
          </a:xfrm>
          <a:prstGeom prst="rect">
            <a:avLst/>
          </a:prstGeom>
          <a:gradFill>
            <a:gsLst>
              <a:gs pos="0">
                <a:schemeClr val="accent3"/>
              </a:gs>
              <a:gs pos="49000">
                <a:schemeClr val="accent3">
                  <a:lumMod val="60000"/>
                  <a:lumOff val="40000"/>
                </a:schemeClr>
              </a:gs>
              <a:gs pos="48000">
                <a:schemeClr val="accent3"/>
              </a:gs>
              <a:gs pos="99000">
                <a:schemeClr val="accent3">
                  <a:lumMod val="60000"/>
                  <a:lumOff val="40000"/>
                </a:schemeClr>
              </a:gs>
            </a:gsLst>
            <a:lin ang="0" scaled="0"/>
          </a:gradFill>
        </p:spPr>
        <p:txBody>
          <a:bodyPr/>
          <a:lstStyle>
            <a:lvl1pPr marL="0" indent="0">
              <a:buNone/>
              <a:defRPr sz="200">
                <a:solidFill>
                  <a:schemeClr val="accent5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276C72-ED57-2D46-9002-54A56BC78171}"/>
              </a:ext>
            </a:extLst>
          </p:cNvPr>
          <p:cNvCxnSpPr>
            <a:cxnSpLocks/>
          </p:cNvCxnSpPr>
          <p:nvPr userDrawn="1"/>
        </p:nvCxnSpPr>
        <p:spPr>
          <a:xfrm>
            <a:off x="0" y="412296"/>
            <a:ext cx="4795736" cy="0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145BB72-D400-FC4D-95C3-FE0B5DB1EE0C}"/>
              </a:ext>
            </a:extLst>
          </p:cNvPr>
          <p:cNvSpPr/>
          <p:nvPr userDrawn="1"/>
        </p:nvSpPr>
        <p:spPr>
          <a:xfrm>
            <a:off x="43964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825CA1-C535-C943-B5A4-693A9519E829}"/>
              </a:ext>
            </a:extLst>
          </p:cNvPr>
          <p:cNvSpPr/>
          <p:nvPr userDrawn="1"/>
        </p:nvSpPr>
        <p:spPr>
          <a:xfrm>
            <a:off x="439069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F790A6-80C8-954A-B4ED-6A2DF6D20944}"/>
              </a:ext>
            </a:extLst>
          </p:cNvPr>
          <p:cNvSpPr/>
          <p:nvPr userDrawn="1"/>
        </p:nvSpPr>
        <p:spPr>
          <a:xfrm>
            <a:off x="1404299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1E6B90B5-C0B4-804B-AA5D-CBF305F7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48011" y="6492875"/>
            <a:ext cx="3242613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E321603C-4962-A04A-AE18-9D1DF97B9D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114" name="Text Placeholder 18">
            <a:extLst>
              <a:ext uri="{FF2B5EF4-FFF2-40B4-BE49-F238E27FC236}">
                <a16:creationId xmlns:a16="http://schemas.microsoft.com/office/drawing/2014/main" id="{8F39406C-E697-D14E-AD16-2F6757B56CAA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089364" y="3390369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5" name="Text Placeholder 4">
            <a:extLst>
              <a:ext uri="{FF2B5EF4-FFF2-40B4-BE49-F238E27FC236}">
                <a16:creationId xmlns:a16="http://schemas.microsoft.com/office/drawing/2014/main" id="{248D0755-F595-7D44-A95A-BABC0A978EDA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816335" y="3091156"/>
            <a:ext cx="2949105" cy="237053"/>
          </a:xfrm>
          <a:prstGeom prst="rect">
            <a:avLst/>
          </a:prstGeom>
          <a:solidFill>
            <a:schemeClr val="bg2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6" name="Text Placeholder 18">
            <a:extLst>
              <a:ext uri="{FF2B5EF4-FFF2-40B4-BE49-F238E27FC236}">
                <a16:creationId xmlns:a16="http://schemas.microsoft.com/office/drawing/2014/main" id="{081541D2-BC58-054E-B35B-019B510667F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089364" y="4205878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7" name="Text Placeholder 4">
            <a:extLst>
              <a:ext uri="{FF2B5EF4-FFF2-40B4-BE49-F238E27FC236}">
                <a16:creationId xmlns:a16="http://schemas.microsoft.com/office/drawing/2014/main" id="{9694CCD0-64C3-6F49-823E-30CEC1035E22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816335" y="3906665"/>
            <a:ext cx="2949105" cy="237053"/>
          </a:xfrm>
          <a:prstGeom prst="rect">
            <a:avLst/>
          </a:prstGeom>
          <a:solidFill>
            <a:schemeClr val="bg2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8" name="Text Placeholder 18">
            <a:extLst>
              <a:ext uri="{FF2B5EF4-FFF2-40B4-BE49-F238E27FC236}">
                <a16:creationId xmlns:a16="http://schemas.microsoft.com/office/drawing/2014/main" id="{0C1589CC-A2BB-FF49-9D7D-86E05890A55D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089364" y="5023501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9" name="Text Placeholder 4">
            <a:extLst>
              <a:ext uri="{FF2B5EF4-FFF2-40B4-BE49-F238E27FC236}">
                <a16:creationId xmlns:a16="http://schemas.microsoft.com/office/drawing/2014/main" id="{3A388B78-0592-5349-AAC5-D85EF6498374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816335" y="4724288"/>
            <a:ext cx="2949105" cy="237053"/>
          </a:xfrm>
          <a:prstGeom prst="rect">
            <a:avLst/>
          </a:prstGeom>
          <a:solidFill>
            <a:schemeClr val="bg2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0" name="Text Placeholder 18">
            <a:extLst>
              <a:ext uri="{FF2B5EF4-FFF2-40B4-BE49-F238E27FC236}">
                <a16:creationId xmlns:a16="http://schemas.microsoft.com/office/drawing/2014/main" id="{1B1FBB84-465A-6D49-8879-C5B5C131C4A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5089364" y="5840673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21" name="Text Placeholder 4">
            <a:extLst>
              <a:ext uri="{FF2B5EF4-FFF2-40B4-BE49-F238E27FC236}">
                <a16:creationId xmlns:a16="http://schemas.microsoft.com/office/drawing/2014/main" id="{00621D77-9687-BD4F-BDD6-64D05638D00B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816335" y="5541460"/>
            <a:ext cx="2949105" cy="237053"/>
          </a:xfrm>
          <a:prstGeom prst="rect">
            <a:avLst/>
          </a:prstGeom>
          <a:solidFill>
            <a:schemeClr val="bg2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ED22C11F-A752-B447-A5FD-C929F000ACDA}"/>
              </a:ext>
            </a:extLst>
          </p:cNvPr>
          <p:cNvCxnSpPr/>
          <p:nvPr userDrawn="1"/>
        </p:nvCxnSpPr>
        <p:spPr>
          <a:xfrm flipH="1">
            <a:off x="10487894" y="6681880"/>
            <a:ext cx="424946" cy="0"/>
          </a:xfrm>
          <a:prstGeom prst="line">
            <a:avLst/>
          </a:prstGeom>
          <a:ln w="9525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2B347033-92B4-8A42-8B0D-A5FDC37FF08A}"/>
              </a:ext>
            </a:extLst>
          </p:cNvPr>
          <p:cNvCxnSpPr/>
          <p:nvPr userDrawn="1"/>
        </p:nvCxnSpPr>
        <p:spPr>
          <a:xfrm flipH="1">
            <a:off x="11309787" y="6681880"/>
            <a:ext cx="424946" cy="0"/>
          </a:xfrm>
          <a:prstGeom prst="line">
            <a:avLst/>
          </a:prstGeom>
          <a:ln w="9525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 Placeholder 18">
            <a:extLst>
              <a:ext uri="{FF2B5EF4-FFF2-40B4-BE49-F238E27FC236}">
                <a16:creationId xmlns:a16="http://schemas.microsoft.com/office/drawing/2014/main" id="{CE6ADE72-3DEF-6944-ACC1-18914BB0B9E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54017" y="3390369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27" name="Text Placeholder 15">
            <a:extLst>
              <a:ext uri="{FF2B5EF4-FFF2-40B4-BE49-F238E27FC236}">
                <a16:creationId xmlns:a16="http://schemas.microsoft.com/office/drawing/2014/main" id="{D6ACA0C1-7731-1446-9CFD-D561485318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2045" y="1923659"/>
            <a:ext cx="980213" cy="978726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9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28" name="Text Placeholder 15">
            <a:extLst>
              <a:ext uri="{FF2B5EF4-FFF2-40B4-BE49-F238E27FC236}">
                <a16:creationId xmlns:a16="http://schemas.microsoft.com/office/drawing/2014/main" id="{D35EABBA-D25C-CD43-89B1-413931E158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351808" y="1923659"/>
            <a:ext cx="980213" cy="978726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9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29" name="Text Placeholder 15">
            <a:extLst>
              <a:ext uri="{FF2B5EF4-FFF2-40B4-BE49-F238E27FC236}">
                <a16:creationId xmlns:a16="http://schemas.microsoft.com/office/drawing/2014/main" id="{DDFB6540-D885-BF42-87DD-5D994BA9771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097715" y="1923659"/>
            <a:ext cx="980213" cy="978726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9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30" name="Text Placeholder 4">
            <a:extLst>
              <a:ext uri="{FF2B5EF4-FFF2-40B4-BE49-F238E27FC236}">
                <a16:creationId xmlns:a16="http://schemas.microsoft.com/office/drawing/2014/main" id="{732E10C9-FC56-B949-90D4-ABB682A36E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80988" y="3091156"/>
            <a:ext cx="2949105" cy="237053"/>
          </a:xfrm>
          <a:prstGeom prst="rect">
            <a:avLst/>
          </a:prstGeom>
          <a:solidFill>
            <a:schemeClr val="accent3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1" name="Text Placeholder 18">
            <a:extLst>
              <a:ext uri="{FF2B5EF4-FFF2-40B4-BE49-F238E27FC236}">
                <a16:creationId xmlns:a16="http://schemas.microsoft.com/office/drawing/2014/main" id="{E8AC4DDC-00C8-DD41-93D7-8BD8165F66A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354017" y="4205878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2" name="Text Placeholder 4">
            <a:extLst>
              <a:ext uri="{FF2B5EF4-FFF2-40B4-BE49-F238E27FC236}">
                <a16:creationId xmlns:a16="http://schemas.microsoft.com/office/drawing/2014/main" id="{DD416A20-4491-FB41-B585-3A2F6557D63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080988" y="3906665"/>
            <a:ext cx="2949105" cy="237053"/>
          </a:xfrm>
          <a:prstGeom prst="rect">
            <a:avLst/>
          </a:prstGeom>
          <a:solidFill>
            <a:schemeClr val="accent3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3" name="Text Placeholder 18">
            <a:extLst>
              <a:ext uri="{FF2B5EF4-FFF2-40B4-BE49-F238E27FC236}">
                <a16:creationId xmlns:a16="http://schemas.microsoft.com/office/drawing/2014/main" id="{330CAD55-7924-E74D-BF41-17764C53F8F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354017" y="5023501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4" name="Text Placeholder 4">
            <a:extLst>
              <a:ext uri="{FF2B5EF4-FFF2-40B4-BE49-F238E27FC236}">
                <a16:creationId xmlns:a16="http://schemas.microsoft.com/office/drawing/2014/main" id="{BD3D1599-20DE-9C48-8427-072A4BD7E12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080988" y="4724288"/>
            <a:ext cx="2949105" cy="237053"/>
          </a:xfrm>
          <a:prstGeom prst="rect">
            <a:avLst/>
          </a:prstGeom>
          <a:solidFill>
            <a:schemeClr val="accent3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5" name="Text Placeholder 18">
            <a:extLst>
              <a:ext uri="{FF2B5EF4-FFF2-40B4-BE49-F238E27FC236}">
                <a16:creationId xmlns:a16="http://schemas.microsoft.com/office/drawing/2014/main" id="{5005F62C-3070-7546-853E-E40F819329D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354017" y="5840673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6" name="Text Placeholder 4">
            <a:extLst>
              <a:ext uri="{FF2B5EF4-FFF2-40B4-BE49-F238E27FC236}">
                <a16:creationId xmlns:a16="http://schemas.microsoft.com/office/drawing/2014/main" id="{B246A903-53C7-974A-8422-93C3515AFD6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1080988" y="5541460"/>
            <a:ext cx="2949105" cy="237053"/>
          </a:xfrm>
          <a:prstGeom prst="rect">
            <a:avLst/>
          </a:prstGeom>
          <a:solidFill>
            <a:schemeClr val="accent3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7" name="Text Placeholder 18">
            <a:extLst>
              <a:ext uri="{FF2B5EF4-FFF2-40B4-BE49-F238E27FC236}">
                <a16:creationId xmlns:a16="http://schemas.microsoft.com/office/drawing/2014/main" id="{7D8172AB-891E-0248-8FF6-F6E7BA159EB0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850611" y="3390369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38" name="Text Placeholder 4">
            <a:extLst>
              <a:ext uri="{FF2B5EF4-FFF2-40B4-BE49-F238E27FC236}">
                <a16:creationId xmlns:a16="http://schemas.microsoft.com/office/drawing/2014/main" id="{BF9477DA-7881-5648-9B16-2BB3CF99D9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8577582" y="3091156"/>
            <a:ext cx="2949105" cy="237053"/>
          </a:xfrm>
          <a:prstGeom prst="rect">
            <a:avLst/>
          </a:prstGeom>
          <a:solidFill>
            <a:schemeClr val="accent4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9" name="Text Placeholder 18">
            <a:extLst>
              <a:ext uri="{FF2B5EF4-FFF2-40B4-BE49-F238E27FC236}">
                <a16:creationId xmlns:a16="http://schemas.microsoft.com/office/drawing/2014/main" id="{593D383D-63DB-E44B-934F-5EC2CF12F084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850611" y="4205878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40" name="Text Placeholder 4">
            <a:extLst>
              <a:ext uri="{FF2B5EF4-FFF2-40B4-BE49-F238E27FC236}">
                <a16:creationId xmlns:a16="http://schemas.microsoft.com/office/drawing/2014/main" id="{2F344D72-ABF9-D64F-A0B1-839194D09165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8577582" y="3906665"/>
            <a:ext cx="2949105" cy="237053"/>
          </a:xfrm>
          <a:prstGeom prst="rect">
            <a:avLst/>
          </a:prstGeom>
          <a:solidFill>
            <a:schemeClr val="accent4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1" name="Text Placeholder 18">
            <a:extLst>
              <a:ext uri="{FF2B5EF4-FFF2-40B4-BE49-F238E27FC236}">
                <a16:creationId xmlns:a16="http://schemas.microsoft.com/office/drawing/2014/main" id="{6BFC198F-2F95-DF47-9346-E0CCECF52C3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850611" y="5023501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42" name="Text Placeholder 4">
            <a:extLst>
              <a:ext uri="{FF2B5EF4-FFF2-40B4-BE49-F238E27FC236}">
                <a16:creationId xmlns:a16="http://schemas.microsoft.com/office/drawing/2014/main" id="{F4F4496C-DFFB-9D4F-84FE-C47F5D6303A6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8577582" y="4724288"/>
            <a:ext cx="2949105" cy="237053"/>
          </a:xfrm>
          <a:prstGeom prst="rect">
            <a:avLst/>
          </a:prstGeom>
          <a:solidFill>
            <a:schemeClr val="accent4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43" name="Text Placeholder 18">
            <a:extLst>
              <a:ext uri="{FF2B5EF4-FFF2-40B4-BE49-F238E27FC236}">
                <a16:creationId xmlns:a16="http://schemas.microsoft.com/office/drawing/2014/main" id="{95E666FE-2CF6-2845-B4BE-8DE93CEA4C3D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8850611" y="5840673"/>
            <a:ext cx="2676076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44" name="Text Placeholder 4">
            <a:extLst>
              <a:ext uri="{FF2B5EF4-FFF2-40B4-BE49-F238E27FC236}">
                <a16:creationId xmlns:a16="http://schemas.microsoft.com/office/drawing/2014/main" id="{8479BE45-4834-4341-8A4A-D0B5E4238158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577582" y="5541460"/>
            <a:ext cx="2949105" cy="237053"/>
          </a:xfrm>
          <a:prstGeom prst="rect">
            <a:avLst/>
          </a:prstGeom>
          <a:solidFill>
            <a:schemeClr val="accent4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5" name="Slide Number Placeholder 2">
            <a:extLst>
              <a:ext uri="{FF2B5EF4-FFF2-40B4-BE49-F238E27FC236}">
                <a16:creationId xmlns:a16="http://schemas.microsoft.com/office/drawing/2014/main" id="{BFD9450A-DA67-2A49-8B7C-59F751FC06B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02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cked Timeline - 4 Years - Multi-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F0D838F-16FF-0044-8259-BF35A8136597}"/>
              </a:ext>
            </a:extLst>
          </p:cNvPr>
          <p:cNvSpPr/>
          <p:nvPr userDrawn="1"/>
        </p:nvSpPr>
        <p:spPr>
          <a:xfrm>
            <a:off x="0" y="2387069"/>
            <a:ext cx="121920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0"/>
            <a:ext cx="12192000" cy="2389340"/>
          </a:xfrm>
          <a:prstGeom prst="rect">
            <a:avLst/>
          </a:prstGeom>
          <a:gradFill>
            <a:gsLst>
              <a:gs pos="0">
                <a:schemeClr val="tx2"/>
              </a:gs>
              <a:gs pos="49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520D6D7C-7B7E-0547-9816-38F4718223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100000" contrast="100000"/>
                    </a14:imgEffect>
                  </a14:imgLayer>
                </a14:imgProps>
              </a:ext>
            </a:extLst>
          </a:blip>
          <a:srcRect b="65192"/>
          <a:stretch/>
        </p:blipFill>
        <p:spPr>
          <a:xfrm>
            <a:off x="6564636" y="0"/>
            <a:ext cx="5627363" cy="2387069"/>
          </a:xfrm>
          <a:prstGeom prst="rect">
            <a:avLst/>
          </a:prstGeom>
        </p:spPr>
      </p:pic>
      <p:sp>
        <p:nvSpPr>
          <p:cNvPr id="62" name="Text Placeholder 7">
            <a:extLst>
              <a:ext uri="{FF2B5EF4-FFF2-40B4-BE49-F238E27FC236}">
                <a16:creationId xmlns:a16="http://schemas.microsoft.com/office/drawing/2014/main" id="{0FE1E132-8BB1-554A-9289-745A7A2CFC7B}"/>
              </a:ext>
            </a:extLst>
          </p:cNvPr>
          <p:cNvSpPr>
            <a:spLocks noGrp="1"/>
          </p:cNvSpPr>
          <p:nvPr>
            <p:ph type="body" sz="quarter" idx="67"/>
          </p:nvPr>
        </p:nvSpPr>
        <p:spPr>
          <a:xfrm>
            <a:off x="6535638" y="2634432"/>
            <a:ext cx="167248" cy="3688764"/>
          </a:xfrm>
          <a:prstGeom prst="rect">
            <a:avLst/>
          </a:prstGeom>
          <a:gradFill>
            <a:gsLst>
              <a:gs pos="0">
                <a:schemeClr val="accent1"/>
              </a:gs>
              <a:gs pos="49000">
                <a:schemeClr val="accent1">
                  <a:lumMod val="60000"/>
                  <a:lumOff val="40000"/>
                </a:schemeClr>
              </a:gs>
              <a:gs pos="48000">
                <a:schemeClr val="accent1"/>
              </a:gs>
              <a:gs pos="99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</p:spPr>
        <p:txBody>
          <a:bodyPr/>
          <a:lstStyle>
            <a:lvl1pPr marL="0" indent="0">
              <a:buNone/>
              <a:defRPr sz="200">
                <a:solidFill>
                  <a:schemeClr val="accent5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9" name="Text Placeholder 7">
            <a:extLst>
              <a:ext uri="{FF2B5EF4-FFF2-40B4-BE49-F238E27FC236}">
                <a16:creationId xmlns:a16="http://schemas.microsoft.com/office/drawing/2014/main" id="{FFC174DC-F479-3943-B4DF-4224F91F595B}"/>
              </a:ext>
            </a:extLst>
          </p:cNvPr>
          <p:cNvSpPr>
            <a:spLocks noGrp="1"/>
          </p:cNvSpPr>
          <p:nvPr>
            <p:ph type="body" sz="quarter" idx="64"/>
          </p:nvPr>
        </p:nvSpPr>
        <p:spPr>
          <a:xfrm>
            <a:off x="9398108" y="2634432"/>
            <a:ext cx="167248" cy="3688764"/>
          </a:xfrm>
          <a:prstGeom prst="rect">
            <a:avLst/>
          </a:prstGeom>
          <a:gradFill>
            <a:gsLst>
              <a:gs pos="0">
                <a:schemeClr val="accent4"/>
              </a:gs>
              <a:gs pos="49000">
                <a:schemeClr val="accent4">
                  <a:lumMod val="60000"/>
                  <a:lumOff val="40000"/>
                </a:schemeClr>
              </a:gs>
              <a:gs pos="48000">
                <a:schemeClr val="accent4"/>
              </a:gs>
              <a:gs pos="98000">
                <a:schemeClr val="accent4">
                  <a:lumMod val="60000"/>
                  <a:lumOff val="40000"/>
                </a:schemeClr>
              </a:gs>
            </a:gsLst>
            <a:lin ang="0" scaled="0"/>
          </a:gradFill>
        </p:spPr>
        <p:txBody>
          <a:bodyPr/>
          <a:lstStyle>
            <a:lvl1pPr marL="0" indent="0">
              <a:buNone/>
              <a:defRPr sz="200">
                <a:solidFill>
                  <a:schemeClr val="accent5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0" name="Text Placeholder 7">
            <a:extLst>
              <a:ext uri="{FF2B5EF4-FFF2-40B4-BE49-F238E27FC236}">
                <a16:creationId xmlns:a16="http://schemas.microsoft.com/office/drawing/2014/main" id="{DFC69DE9-CE49-BD41-AB96-7A13D17ECDB6}"/>
              </a:ext>
            </a:extLst>
          </p:cNvPr>
          <p:cNvSpPr>
            <a:spLocks noGrp="1"/>
          </p:cNvSpPr>
          <p:nvPr>
            <p:ph type="body" sz="quarter" idx="65"/>
          </p:nvPr>
        </p:nvSpPr>
        <p:spPr>
          <a:xfrm>
            <a:off x="3694800" y="2607928"/>
            <a:ext cx="167248" cy="3688764"/>
          </a:xfrm>
          <a:prstGeom prst="rect">
            <a:avLst/>
          </a:prstGeom>
          <a:gradFill>
            <a:gsLst>
              <a:gs pos="0">
                <a:schemeClr val="bg2"/>
              </a:gs>
              <a:gs pos="49000">
                <a:schemeClr val="bg2">
                  <a:lumMod val="60000"/>
                  <a:lumOff val="40000"/>
                </a:schemeClr>
              </a:gs>
              <a:gs pos="4800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0" scaled="0"/>
          </a:gradFill>
        </p:spPr>
        <p:txBody>
          <a:bodyPr/>
          <a:lstStyle>
            <a:lvl1pPr marL="0" indent="0">
              <a:buNone/>
              <a:defRPr sz="200">
                <a:solidFill>
                  <a:schemeClr val="accent5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1" name="Text Placeholder 7">
            <a:extLst>
              <a:ext uri="{FF2B5EF4-FFF2-40B4-BE49-F238E27FC236}">
                <a16:creationId xmlns:a16="http://schemas.microsoft.com/office/drawing/2014/main" id="{E34D0B22-1BB4-3747-8B6F-5431E503439F}"/>
              </a:ext>
            </a:extLst>
          </p:cNvPr>
          <p:cNvSpPr>
            <a:spLocks noGrp="1"/>
          </p:cNvSpPr>
          <p:nvPr>
            <p:ph type="body" sz="quarter" idx="66"/>
          </p:nvPr>
        </p:nvSpPr>
        <p:spPr>
          <a:xfrm>
            <a:off x="846122" y="2607928"/>
            <a:ext cx="167248" cy="3688764"/>
          </a:xfrm>
          <a:prstGeom prst="rect">
            <a:avLst/>
          </a:prstGeom>
          <a:gradFill>
            <a:gsLst>
              <a:gs pos="0">
                <a:schemeClr val="accent3"/>
              </a:gs>
              <a:gs pos="49000">
                <a:schemeClr val="accent3">
                  <a:lumMod val="60000"/>
                  <a:lumOff val="40000"/>
                </a:schemeClr>
              </a:gs>
              <a:gs pos="48000">
                <a:schemeClr val="accent3"/>
              </a:gs>
              <a:gs pos="99000">
                <a:schemeClr val="accent3">
                  <a:lumMod val="60000"/>
                  <a:lumOff val="40000"/>
                </a:schemeClr>
              </a:gs>
            </a:gsLst>
            <a:lin ang="0" scaled="0"/>
          </a:gradFill>
        </p:spPr>
        <p:txBody>
          <a:bodyPr/>
          <a:lstStyle>
            <a:lvl1pPr marL="0" indent="0">
              <a:buNone/>
              <a:defRPr sz="200">
                <a:solidFill>
                  <a:schemeClr val="accent5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276C72-ED57-2D46-9002-54A56BC78171}"/>
              </a:ext>
            </a:extLst>
          </p:cNvPr>
          <p:cNvCxnSpPr>
            <a:cxnSpLocks/>
          </p:cNvCxnSpPr>
          <p:nvPr userDrawn="1"/>
        </p:nvCxnSpPr>
        <p:spPr>
          <a:xfrm>
            <a:off x="0" y="412296"/>
            <a:ext cx="4795736" cy="0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145BB72-D400-FC4D-95C3-FE0B5DB1EE0C}"/>
              </a:ext>
            </a:extLst>
          </p:cNvPr>
          <p:cNvSpPr/>
          <p:nvPr userDrawn="1"/>
        </p:nvSpPr>
        <p:spPr>
          <a:xfrm>
            <a:off x="43964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825CA1-C535-C943-B5A4-693A9519E829}"/>
              </a:ext>
            </a:extLst>
          </p:cNvPr>
          <p:cNvSpPr/>
          <p:nvPr userDrawn="1"/>
        </p:nvSpPr>
        <p:spPr>
          <a:xfrm>
            <a:off x="439069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F790A6-80C8-954A-B4ED-6A2DF6D20944}"/>
              </a:ext>
            </a:extLst>
          </p:cNvPr>
          <p:cNvSpPr/>
          <p:nvPr userDrawn="1"/>
        </p:nvSpPr>
        <p:spPr>
          <a:xfrm>
            <a:off x="1404299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64C62FA-34DE-0248-8C54-11FCC12845E6}"/>
              </a:ext>
            </a:extLst>
          </p:cNvPr>
          <p:cNvCxnSpPr/>
          <p:nvPr userDrawn="1"/>
        </p:nvCxnSpPr>
        <p:spPr>
          <a:xfrm flipH="1">
            <a:off x="10487894" y="6681880"/>
            <a:ext cx="424946" cy="0"/>
          </a:xfrm>
          <a:prstGeom prst="line">
            <a:avLst/>
          </a:prstGeom>
          <a:ln w="9525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6EA6967-FD11-DA4F-97CF-BF6F8C573E16}"/>
              </a:ext>
            </a:extLst>
          </p:cNvPr>
          <p:cNvCxnSpPr/>
          <p:nvPr userDrawn="1"/>
        </p:nvCxnSpPr>
        <p:spPr>
          <a:xfrm flipH="1">
            <a:off x="11309787" y="6681880"/>
            <a:ext cx="424946" cy="0"/>
          </a:xfrm>
          <a:prstGeom prst="line">
            <a:avLst/>
          </a:prstGeom>
          <a:ln w="9525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1E6B90B5-C0B4-804B-AA5D-CBF305F7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48011" y="6492875"/>
            <a:ext cx="3242613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20579019-66A7-BA4E-AEC0-2216FAE14E5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75713" y="3410431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763A2A12-79D1-6B4A-AAA9-97E69326371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243" y="1943721"/>
            <a:ext cx="980213" cy="978726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9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45" name="Text Placeholder 4">
            <a:extLst>
              <a:ext uri="{FF2B5EF4-FFF2-40B4-BE49-F238E27FC236}">
                <a16:creationId xmlns:a16="http://schemas.microsoft.com/office/drawing/2014/main" id="{8CFF7DFA-CDFD-364E-9233-B2F3819A85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02684" y="3111218"/>
            <a:ext cx="2261790" cy="237053"/>
          </a:xfrm>
          <a:prstGeom prst="rect">
            <a:avLst/>
          </a:prstGeom>
          <a:solidFill>
            <a:schemeClr val="accent3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0" name="Text Placeholder 18">
            <a:extLst>
              <a:ext uri="{FF2B5EF4-FFF2-40B4-BE49-F238E27FC236}">
                <a16:creationId xmlns:a16="http://schemas.microsoft.com/office/drawing/2014/main" id="{78E60AD8-BDBB-CC4C-B281-655203383F7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175713" y="4225940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51" name="Text Placeholder 4">
            <a:extLst>
              <a:ext uri="{FF2B5EF4-FFF2-40B4-BE49-F238E27FC236}">
                <a16:creationId xmlns:a16="http://schemas.microsoft.com/office/drawing/2014/main" id="{55704482-0A0F-0F41-83F5-1DFD8A729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2684" y="3926727"/>
            <a:ext cx="2261790" cy="237053"/>
          </a:xfrm>
          <a:prstGeom prst="rect">
            <a:avLst/>
          </a:prstGeom>
          <a:solidFill>
            <a:schemeClr val="accent3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2" name="Text Placeholder 18">
            <a:extLst>
              <a:ext uri="{FF2B5EF4-FFF2-40B4-BE49-F238E27FC236}">
                <a16:creationId xmlns:a16="http://schemas.microsoft.com/office/drawing/2014/main" id="{42E3AF3A-77DA-A244-9EF6-9AF74E70440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175713" y="5043563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72206E89-79A6-B944-AC8D-C7BC1118CE9A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02684" y="4744350"/>
            <a:ext cx="2261790" cy="237053"/>
          </a:xfrm>
          <a:prstGeom prst="rect">
            <a:avLst/>
          </a:prstGeom>
          <a:solidFill>
            <a:schemeClr val="accent3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4" name="Text Placeholder 18">
            <a:extLst>
              <a:ext uri="{FF2B5EF4-FFF2-40B4-BE49-F238E27FC236}">
                <a16:creationId xmlns:a16="http://schemas.microsoft.com/office/drawing/2014/main" id="{E8082A65-F461-5B4C-9E26-EEE63FE4845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175713" y="5860735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55" name="Text Placeholder 4">
            <a:extLst>
              <a:ext uri="{FF2B5EF4-FFF2-40B4-BE49-F238E27FC236}">
                <a16:creationId xmlns:a16="http://schemas.microsoft.com/office/drawing/2014/main" id="{8C711BA9-478B-5845-A87F-1A45A3533BCE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02684" y="5561522"/>
            <a:ext cx="2261790" cy="237053"/>
          </a:xfrm>
          <a:prstGeom prst="rect">
            <a:avLst/>
          </a:prstGeom>
          <a:solidFill>
            <a:schemeClr val="accent3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7" name="Text Placeholder 18">
            <a:extLst>
              <a:ext uri="{FF2B5EF4-FFF2-40B4-BE49-F238E27FC236}">
                <a16:creationId xmlns:a16="http://schemas.microsoft.com/office/drawing/2014/main" id="{DA27ADD1-4DD0-B044-B1D0-AE9C7489522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034854" y="3410431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78" name="Text Placeholder 15">
            <a:extLst>
              <a:ext uri="{FF2B5EF4-FFF2-40B4-BE49-F238E27FC236}">
                <a16:creationId xmlns:a16="http://schemas.microsoft.com/office/drawing/2014/main" id="{E7B0263B-0FF9-BC4F-B204-0E4D0F93148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295980" y="1943721"/>
            <a:ext cx="980213" cy="978726"/>
          </a:xfrm>
          <a:prstGeom prst="ellipse">
            <a:avLst/>
          </a:prstGeom>
          <a:solidFill>
            <a:schemeClr val="bg2"/>
          </a:solidFill>
          <a:ln w="25400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9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79" name="Text Placeholder 4">
            <a:extLst>
              <a:ext uri="{FF2B5EF4-FFF2-40B4-BE49-F238E27FC236}">
                <a16:creationId xmlns:a16="http://schemas.microsoft.com/office/drawing/2014/main" id="{FB20F96D-5990-2C45-8DC4-08E981970ECA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3761825" y="3111218"/>
            <a:ext cx="2261790" cy="237053"/>
          </a:xfrm>
          <a:prstGeom prst="rect">
            <a:avLst/>
          </a:prstGeom>
          <a:solidFill>
            <a:schemeClr val="bg2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D172B47E-0DC3-5746-9374-EA413CA5E316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034854" y="4225940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81" name="Text Placeholder 4">
            <a:extLst>
              <a:ext uri="{FF2B5EF4-FFF2-40B4-BE49-F238E27FC236}">
                <a16:creationId xmlns:a16="http://schemas.microsoft.com/office/drawing/2014/main" id="{1A4BDA94-4930-C945-8351-F421FBE866D5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3761825" y="3926727"/>
            <a:ext cx="2261790" cy="237053"/>
          </a:xfrm>
          <a:prstGeom prst="rect">
            <a:avLst/>
          </a:prstGeom>
          <a:solidFill>
            <a:schemeClr val="bg2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2" name="Text Placeholder 18">
            <a:extLst>
              <a:ext uri="{FF2B5EF4-FFF2-40B4-BE49-F238E27FC236}">
                <a16:creationId xmlns:a16="http://schemas.microsoft.com/office/drawing/2014/main" id="{F7E0B5C3-23C6-0342-836B-B96BA7B43028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034854" y="5043563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83" name="Text Placeholder 4">
            <a:extLst>
              <a:ext uri="{FF2B5EF4-FFF2-40B4-BE49-F238E27FC236}">
                <a16:creationId xmlns:a16="http://schemas.microsoft.com/office/drawing/2014/main" id="{8ED3E6B2-D3E4-FF4A-8A9E-E8EF90A9D68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3761825" y="4744350"/>
            <a:ext cx="2261790" cy="237053"/>
          </a:xfrm>
          <a:prstGeom prst="rect">
            <a:avLst/>
          </a:prstGeom>
          <a:solidFill>
            <a:schemeClr val="bg2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4" name="Text Placeholder 18">
            <a:extLst>
              <a:ext uri="{FF2B5EF4-FFF2-40B4-BE49-F238E27FC236}">
                <a16:creationId xmlns:a16="http://schemas.microsoft.com/office/drawing/2014/main" id="{C58E7C30-D561-A347-B6A9-6D36DD1D428A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034854" y="5860735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85" name="Text Placeholder 4">
            <a:extLst>
              <a:ext uri="{FF2B5EF4-FFF2-40B4-BE49-F238E27FC236}">
                <a16:creationId xmlns:a16="http://schemas.microsoft.com/office/drawing/2014/main" id="{E1332427-90CC-044D-9B49-46D66EEC8A46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3761825" y="5561522"/>
            <a:ext cx="2261790" cy="237053"/>
          </a:xfrm>
          <a:prstGeom prst="rect">
            <a:avLst/>
          </a:prstGeom>
          <a:solidFill>
            <a:schemeClr val="bg2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8" name="Text Placeholder 18">
            <a:extLst>
              <a:ext uri="{FF2B5EF4-FFF2-40B4-BE49-F238E27FC236}">
                <a16:creationId xmlns:a16="http://schemas.microsoft.com/office/drawing/2014/main" id="{606EE0DB-C9F6-9845-B35C-7FA39A38B97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6883782" y="3410431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89" name="Text Placeholder 15">
            <a:extLst>
              <a:ext uri="{FF2B5EF4-FFF2-40B4-BE49-F238E27FC236}">
                <a16:creationId xmlns:a16="http://schemas.microsoft.com/office/drawing/2014/main" id="{564003F8-DBEC-C742-B94A-1480B3551C2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151114" y="1943721"/>
            <a:ext cx="980213" cy="978726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9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90" name="Text Placeholder 4">
            <a:extLst>
              <a:ext uri="{FF2B5EF4-FFF2-40B4-BE49-F238E27FC236}">
                <a16:creationId xmlns:a16="http://schemas.microsoft.com/office/drawing/2014/main" id="{BB0BB100-C5F3-C84D-A26B-EAA645D50E60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6610753" y="3111218"/>
            <a:ext cx="2261790" cy="237053"/>
          </a:xfrm>
          <a:prstGeom prst="rect">
            <a:avLst/>
          </a:prstGeom>
          <a:solidFill>
            <a:schemeClr val="accent1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1" name="Text Placeholder 18">
            <a:extLst>
              <a:ext uri="{FF2B5EF4-FFF2-40B4-BE49-F238E27FC236}">
                <a16:creationId xmlns:a16="http://schemas.microsoft.com/office/drawing/2014/main" id="{A1B0991B-3833-A94F-B62E-72BA889A7871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6883782" y="4225940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92" name="Text Placeholder 4">
            <a:extLst>
              <a:ext uri="{FF2B5EF4-FFF2-40B4-BE49-F238E27FC236}">
                <a16:creationId xmlns:a16="http://schemas.microsoft.com/office/drawing/2014/main" id="{038436E4-9131-234D-B604-30EC933E3641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6610753" y="3926727"/>
            <a:ext cx="2261790" cy="237053"/>
          </a:xfrm>
          <a:prstGeom prst="rect">
            <a:avLst/>
          </a:prstGeom>
          <a:solidFill>
            <a:schemeClr val="accent1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3" name="Text Placeholder 18">
            <a:extLst>
              <a:ext uri="{FF2B5EF4-FFF2-40B4-BE49-F238E27FC236}">
                <a16:creationId xmlns:a16="http://schemas.microsoft.com/office/drawing/2014/main" id="{15ABF953-EE69-2040-BB56-880FD7412A2B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6883782" y="5043563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94" name="Text Placeholder 4">
            <a:extLst>
              <a:ext uri="{FF2B5EF4-FFF2-40B4-BE49-F238E27FC236}">
                <a16:creationId xmlns:a16="http://schemas.microsoft.com/office/drawing/2014/main" id="{6C4363E5-3AF3-CE4F-B7D9-C7A7E9AC90FC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6610753" y="4744350"/>
            <a:ext cx="2261790" cy="237053"/>
          </a:xfrm>
          <a:prstGeom prst="rect">
            <a:avLst/>
          </a:prstGeom>
          <a:solidFill>
            <a:schemeClr val="accent1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5" name="Text Placeholder 18">
            <a:extLst>
              <a:ext uri="{FF2B5EF4-FFF2-40B4-BE49-F238E27FC236}">
                <a16:creationId xmlns:a16="http://schemas.microsoft.com/office/drawing/2014/main" id="{4CDDC8FF-8110-8946-933D-6380AA3F36AB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883782" y="5860735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96" name="Text Placeholder 4">
            <a:extLst>
              <a:ext uri="{FF2B5EF4-FFF2-40B4-BE49-F238E27FC236}">
                <a16:creationId xmlns:a16="http://schemas.microsoft.com/office/drawing/2014/main" id="{0DAF7544-0DB3-B645-B38C-47CD9A31B0CF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6610753" y="5561522"/>
            <a:ext cx="2261790" cy="237053"/>
          </a:xfrm>
          <a:prstGeom prst="rect">
            <a:avLst/>
          </a:prstGeom>
          <a:solidFill>
            <a:schemeClr val="accent1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9" name="Text Placeholder 18">
            <a:extLst>
              <a:ext uri="{FF2B5EF4-FFF2-40B4-BE49-F238E27FC236}">
                <a16:creationId xmlns:a16="http://schemas.microsoft.com/office/drawing/2014/main" id="{5DED5A39-01F5-E44F-9531-C3661A353423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9742924" y="3410431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00" name="Text Placeholder 15">
            <a:extLst>
              <a:ext uri="{FF2B5EF4-FFF2-40B4-BE49-F238E27FC236}">
                <a16:creationId xmlns:a16="http://schemas.microsoft.com/office/drawing/2014/main" id="{E45CDF23-A664-6C4F-87AE-62594E24BBBA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007454" y="1943721"/>
            <a:ext cx="980213" cy="978726"/>
          </a:xfrm>
          <a:prstGeom prst="ellipse">
            <a:avLst/>
          </a:prstGeom>
          <a:solidFill>
            <a:schemeClr val="accent4"/>
          </a:solidFill>
          <a:ln w="25400">
            <a:solidFill>
              <a:schemeClr val="bg1"/>
            </a:solidFill>
          </a:ln>
        </p:spPr>
        <p:txBody>
          <a:bodyPr lIns="0" rIns="0" anchor="ctr"/>
          <a:lstStyle>
            <a:lvl1pPr marL="0" indent="0" algn="ctr">
              <a:buNone/>
              <a:defRPr sz="1900" b="1" kern="0" spc="-3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01" name="Text Placeholder 4">
            <a:extLst>
              <a:ext uri="{FF2B5EF4-FFF2-40B4-BE49-F238E27FC236}">
                <a16:creationId xmlns:a16="http://schemas.microsoft.com/office/drawing/2014/main" id="{081A044F-FBC4-9648-B95A-D09C60B44C50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469895" y="3111218"/>
            <a:ext cx="2261790" cy="237053"/>
          </a:xfrm>
          <a:prstGeom prst="rect">
            <a:avLst/>
          </a:prstGeom>
          <a:solidFill>
            <a:schemeClr val="accent4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2" name="Text Placeholder 18">
            <a:extLst>
              <a:ext uri="{FF2B5EF4-FFF2-40B4-BE49-F238E27FC236}">
                <a16:creationId xmlns:a16="http://schemas.microsoft.com/office/drawing/2014/main" id="{3AB138F9-2E95-9846-B54F-818BC7FCF308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9742924" y="4225940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03" name="Text Placeholder 4">
            <a:extLst>
              <a:ext uri="{FF2B5EF4-FFF2-40B4-BE49-F238E27FC236}">
                <a16:creationId xmlns:a16="http://schemas.microsoft.com/office/drawing/2014/main" id="{01E6ACEE-1CBF-0D4E-B3CB-CD3E75591FEE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9469895" y="3926727"/>
            <a:ext cx="2261790" cy="237053"/>
          </a:xfrm>
          <a:prstGeom prst="rect">
            <a:avLst/>
          </a:prstGeom>
          <a:solidFill>
            <a:schemeClr val="accent4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4" name="Text Placeholder 18">
            <a:extLst>
              <a:ext uri="{FF2B5EF4-FFF2-40B4-BE49-F238E27FC236}">
                <a16:creationId xmlns:a16="http://schemas.microsoft.com/office/drawing/2014/main" id="{B86D1D15-B61E-DE47-A369-29351D55662F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9742924" y="5043563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05" name="Text Placeholder 4">
            <a:extLst>
              <a:ext uri="{FF2B5EF4-FFF2-40B4-BE49-F238E27FC236}">
                <a16:creationId xmlns:a16="http://schemas.microsoft.com/office/drawing/2014/main" id="{DBE0CCA7-F398-8F40-AEF0-3E2998CE38DA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9469895" y="4744350"/>
            <a:ext cx="2261790" cy="237053"/>
          </a:xfrm>
          <a:prstGeom prst="rect">
            <a:avLst/>
          </a:prstGeom>
          <a:solidFill>
            <a:schemeClr val="accent4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6" name="Text Placeholder 18">
            <a:extLst>
              <a:ext uri="{FF2B5EF4-FFF2-40B4-BE49-F238E27FC236}">
                <a16:creationId xmlns:a16="http://schemas.microsoft.com/office/drawing/2014/main" id="{77B151C1-8769-3A47-A86A-B158F5B65982}"/>
              </a:ext>
            </a:extLst>
          </p:cNvPr>
          <p:cNvSpPr>
            <a:spLocks noGrp="1"/>
          </p:cNvSpPr>
          <p:nvPr>
            <p:ph type="body" sz="quarter" idx="62"/>
          </p:nvPr>
        </p:nvSpPr>
        <p:spPr>
          <a:xfrm>
            <a:off x="9742924" y="5860735"/>
            <a:ext cx="1988762" cy="45601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07" name="Text Placeholder 4">
            <a:extLst>
              <a:ext uri="{FF2B5EF4-FFF2-40B4-BE49-F238E27FC236}">
                <a16:creationId xmlns:a16="http://schemas.microsoft.com/office/drawing/2014/main" id="{EDB78D2E-CC87-044B-8C2A-A1F721F7DACD}"/>
              </a:ext>
            </a:extLst>
          </p:cNvPr>
          <p:cNvSpPr>
            <a:spLocks noGrp="1"/>
          </p:cNvSpPr>
          <p:nvPr>
            <p:ph type="body" sz="quarter" idx="63"/>
          </p:nvPr>
        </p:nvSpPr>
        <p:spPr>
          <a:xfrm>
            <a:off x="9469895" y="5561522"/>
            <a:ext cx="2261790" cy="237053"/>
          </a:xfrm>
          <a:prstGeom prst="rect">
            <a:avLst/>
          </a:prstGeom>
          <a:solidFill>
            <a:schemeClr val="accent4"/>
          </a:solidFill>
        </p:spPr>
        <p:txBody>
          <a:bodyPr lIns="274320" anchor="ctr"/>
          <a:lstStyle>
            <a:lvl1pPr marL="0" indent="0" algn="l">
              <a:buNone/>
              <a:defRPr sz="105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8" name="Title 1">
            <a:extLst>
              <a:ext uri="{FF2B5EF4-FFF2-40B4-BE49-F238E27FC236}">
                <a16:creationId xmlns:a16="http://schemas.microsoft.com/office/drawing/2014/main" id="{BD54A995-2E79-FE48-97B2-67653F4E9A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56" name="Slide Number Placeholder 2">
            <a:extLst>
              <a:ext uri="{FF2B5EF4-FFF2-40B4-BE49-F238E27FC236}">
                <a16:creationId xmlns:a16="http://schemas.microsoft.com/office/drawing/2014/main" id="{00B88833-D737-D34A-92D0-FA5AABC87D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5474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Top - 1 Laptop W/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EC39076-E7B6-714E-A1BD-FF26FFF7ABBB}"/>
              </a:ext>
            </a:extLst>
          </p:cNvPr>
          <p:cNvSpPr/>
          <p:nvPr userDrawn="1"/>
        </p:nvSpPr>
        <p:spPr>
          <a:xfrm>
            <a:off x="0" y="0"/>
            <a:ext cx="12192000" cy="3368066"/>
          </a:xfrm>
          <a:prstGeom prst="rect">
            <a:avLst/>
          </a:prstGeom>
          <a:gradFill>
            <a:gsLst>
              <a:gs pos="0">
                <a:schemeClr val="tx2"/>
              </a:gs>
              <a:gs pos="49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7ADA372-79A3-B44D-8CC5-7EFE49BA36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100000" contrast="100000"/>
                    </a14:imgEffect>
                  </a14:imgLayer>
                </a14:imgProps>
              </a:ext>
            </a:extLst>
          </a:blip>
          <a:srcRect b="50888"/>
          <a:stretch/>
        </p:blipFill>
        <p:spPr>
          <a:xfrm>
            <a:off x="6564636" y="0"/>
            <a:ext cx="5627363" cy="3368066"/>
          </a:xfrm>
          <a:prstGeom prst="rect">
            <a:avLst/>
          </a:prstGeom>
        </p:spPr>
      </p:pic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276C72-ED57-2D46-9002-54A56BC78171}"/>
              </a:ext>
            </a:extLst>
          </p:cNvPr>
          <p:cNvCxnSpPr>
            <a:cxnSpLocks/>
          </p:cNvCxnSpPr>
          <p:nvPr userDrawn="1"/>
        </p:nvCxnSpPr>
        <p:spPr>
          <a:xfrm>
            <a:off x="0" y="412296"/>
            <a:ext cx="4795736" cy="0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145BB72-D400-FC4D-95C3-FE0B5DB1EE0C}"/>
              </a:ext>
            </a:extLst>
          </p:cNvPr>
          <p:cNvSpPr/>
          <p:nvPr userDrawn="1"/>
        </p:nvSpPr>
        <p:spPr>
          <a:xfrm>
            <a:off x="43964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825CA1-C535-C943-B5A4-693A9519E829}"/>
              </a:ext>
            </a:extLst>
          </p:cNvPr>
          <p:cNvSpPr/>
          <p:nvPr userDrawn="1"/>
        </p:nvSpPr>
        <p:spPr>
          <a:xfrm>
            <a:off x="439069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F790A6-80C8-954A-B4ED-6A2DF6D20944}"/>
              </a:ext>
            </a:extLst>
          </p:cNvPr>
          <p:cNvSpPr/>
          <p:nvPr userDrawn="1"/>
        </p:nvSpPr>
        <p:spPr>
          <a:xfrm>
            <a:off x="1404299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1E6B90B5-C0B4-804B-AA5D-CBF305F7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48011" y="6492875"/>
            <a:ext cx="3242613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FC3F1A2-EEB4-F74C-B383-4CDC12530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7" y="1801586"/>
            <a:ext cx="4327049" cy="1409700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bg1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E7101A5-2EC0-2E46-BE9C-F95DD6F0E3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4327049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DB3B90A-1E94-1148-A401-BD11A1A0DC59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68688" y="3523450"/>
            <a:ext cx="4318465" cy="2841266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DEB95B-1CA6-4849-91AA-30CC6C276F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7193" y="1147540"/>
            <a:ext cx="7564807" cy="45228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F6CDFB0-2B39-F641-A75D-061AF56D1C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813658" y="1650380"/>
            <a:ext cx="5218615" cy="3337932"/>
          </a:xfrm>
          <a:prstGeom prst="rect">
            <a:avLst/>
          </a:prstGeom>
          <a:effectLst>
            <a:innerShdw blurRad="63500" dist="25400" dir="13500000">
              <a:prstClr val="black">
                <a:alpha val="50000"/>
              </a:prstClr>
            </a:innerShdw>
          </a:effectLst>
        </p:spPr>
        <p:txBody>
          <a:bodyPr tIns="4572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Slide Number Placeholder 2">
            <a:extLst>
              <a:ext uri="{FF2B5EF4-FFF2-40B4-BE49-F238E27FC236}">
                <a16:creationId xmlns:a16="http://schemas.microsoft.com/office/drawing/2014/main" id="{A009C695-AE7E-664B-BF1B-0BB3E48B9E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96452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 Top - 1 Tablet W/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58D02B83-25E3-9E42-AFD3-2D5E35388CD2}"/>
              </a:ext>
            </a:extLst>
          </p:cNvPr>
          <p:cNvSpPr/>
          <p:nvPr userDrawn="1"/>
        </p:nvSpPr>
        <p:spPr>
          <a:xfrm>
            <a:off x="0" y="0"/>
            <a:ext cx="12192000" cy="3368066"/>
          </a:xfrm>
          <a:prstGeom prst="rect">
            <a:avLst/>
          </a:prstGeom>
          <a:gradFill>
            <a:gsLst>
              <a:gs pos="0">
                <a:schemeClr val="tx2"/>
              </a:gs>
              <a:gs pos="49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9BDF41D-6BF1-C446-91AF-D79DB72533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100000" contrast="100000"/>
                    </a14:imgEffect>
                  </a14:imgLayer>
                </a14:imgProps>
              </a:ext>
            </a:extLst>
          </a:blip>
          <a:srcRect b="50888"/>
          <a:stretch/>
        </p:blipFill>
        <p:spPr>
          <a:xfrm>
            <a:off x="6564636" y="0"/>
            <a:ext cx="5627363" cy="3368066"/>
          </a:xfrm>
          <a:prstGeom prst="rect">
            <a:avLst/>
          </a:prstGeom>
        </p:spPr>
      </p:pic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276C72-ED57-2D46-9002-54A56BC78171}"/>
              </a:ext>
            </a:extLst>
          </p:cNvPr>
          <p:cNvCxnSpPr>
            <a:cxnSpLocks/>
          </p:cNvCxnSpPr>
          <p:nvPr userDrawn="1"/>
        </p:nvCxnSpPr>
        <p:spPr>
          <a:xfrm>
            <a:off x="0" y="412296"/>
            <a:ext cx="4795736" cy="0"/>
          </a:xfrm>
          <a:prstGeom prst="line">
            <a:avLst/>
          </a:prstGeom>
          <a:ln w="1270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7145BB72-D400-FC4D-95C3-FE0B5DB1EE0C}"/>
              </a:ext>
            </a:extLst>
          </p:cNvPr>
          <p:cNvSpPr/>
          <p:nvPr userDrawn="1"/>
        </p:nvSpPr>
        <p:spPr>
          <a:xfrm>
            <a:off x="43964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825CA1-C535-C943-B5A4-693A9519E829}"/>
              </a:ext>
            </a:extLst>
          </p:cNvPr>
          <p:cNvSpPr/>
          <p:nvPr userDrawn="1"/>
        </p:nvSpPr>
        <p:spPr>
          <a:xfrm>
            <a:off x="4390690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3F790A6-80C8-954A-B4ED-6A2DF6D20944}"/>
              </a:ext>
            </a:extLst>
          </p:cNvPr>
          <p:cNvSpPr/>
          <p:nvPr userDrawn="1"/>
        </p:nvSpPr>
        <p:spPr>
          <a:xfrm>
            <a:off x="1404299" y="346069"/>
            <a:ext cx="132453" cy="13245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ooter Placeholder 3">
            <a:extLst>
              <a:ext uri="{FF2B5EF4-FFF2-40B4-BE49-F238E27FC236}">
                <a16:creationId xmlns:a16="http://schemas.microsoft.com/office/drawing/2014/main" id="{1E6B90B5-C0B4-804B-AA5D-CBF305F77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48011" y="6492875"/>
            <a:ext cx="3242613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FC3F1A2-EEB4-F74C-B383-4CDC12530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687" y="1801586"/>
            <a:ext cx="4327049" cy="1409700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bg1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E7101A5-2EC0-2E46-BE9C-F95DD6F0E3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4327049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Slide title, font size 28, max. 2 lines</a:t>
            </a:r>
            <a:endParaRPr lang="en-US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DDB3B90A-1E94-1148-A401-BD11A1A0DC59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68688" y="3523450"/>
            <a:ext cx="4318465" cy="2841266"/>
          </a:xfrm>
          <a:prstGeom prst="rect">
            <a:avLst/>
          </a:prstGeom>
        </p:spPr>
        <p:txBody>
          <a:bodyPr lIns="0"/>
          <a:lstStyle>
            <a:lvl1pPr marL="2286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accent2"/>
                </a:solidFill>
              </a:defRPr>
            </a:lvl1pPr>
            <a:lvl2pPr marL="6858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200">
                <a:solidFill>
                  <a:schemeClr val="accent2"/>
                </a:solidFill>
              </a:defRPr>
            </a:lvl2pPr>
            <a:lvl3pPr marL="11430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100">
                <a:solidFill>
                  <a:schemeClr val="accent2"/>
                </a:solidFill>
              </a:defRPr>
            </a:lvl3pPr>
            <a:lvl4pPr marL="16002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1000">
                <a:solidFill>
                  <a:schemeClr val="accent2"/>
                </a:solidFill>
              </a:defRPr>
            </a:lvl4pPr>
            <a:lvl5pPr marL="2057400" indent="-228600"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  <a:defRPr sz="9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E7BCA9-FD7E-C94B-A5FB-0B13D8F637A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5660690" y="-431764"/>
            <a:ext cx="5364418" cy="79000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F6CDFB0-2B39-F641-A75D-061AF56D1CD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92770" y="1477767"/>
            <a:ext cx="5251149" cy="3993026"/>
          </a:xfrm>
          <a:prstGeom prst="rect">
            <a:avLst/>
          </a:prstGeom>
          <a:effectLst>
            <a:innerShdw blurRad="63500" dist="25400" dir="13500000">
              <a:prstClr val="black">
                <a:alpha val="50000"/>
              </a:prstClr>
            </a:innerShdw>
          </a:effectLst>
        </p:spPr>
        <p:txBody>
          <a:bodyPr tIns="457200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">
            <a:extLst>
              <a:ext uri="{FF2B5EF4-FFF2-40B4-BE49-F238E27FC236}">
                <a16:creationId xmlns:a16="http://schemas.microsoft.com/office/drawing/2014/main" id="{6BB48823-A5F1-4B43-92B6-B7DB3D2568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78000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the Analyst -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E6F29114-0997-6649-8FAE-0225E8151C45}"/>
              </a:ext>
            </a:extLst>
          </p:cNvPr>
          <p:cNvSpPr/>
          <p:nvPr userDrawn="1"/>
        </p:nvSpPr>
        <p:spPr>
          <a:xfrm>
            <a:off x="0" y="1816178"/>
            <a:ext cx="12192000" cy="1797869"/>
          </a:xfrm>
          <a:prstGeom prst="rect">
            <a:avLst/>
          </a:prstGeom>
          <a:gradFill>
            <a:gsLst>
              <a:gs pos="0">
                <a:schemeClr val="tx2"/>
              </a:gs>
              <a:gs pos="49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CC902235-ABED-744F-81C6-93D3C4193D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5900" y="2002575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E8E52DC8-388B-7B43-AEC5-AFBDE7EB5A2E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2114271" y="2064988"/>
            <a:ext cx="1511895" cy="609927"/>
          </a:xfrm>
          <a:prstGeom prst="rect">
            <a:avLst/>
          </a:prstGeom>
        </p:spPr>
        <p:txBody>
          <a:bodyPr lIns="0" rIns="0" anchor="b"/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87882263-2C08-B249-8B04-1DA159A5E9C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2114271" y="2752788"/>
            <a:ext cx="1511895" cy="636471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1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0AD0E1D6-F904-1E46-A14C-CF5385580719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4560025" y="1999692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6" name="Picture Placeholder 10">
            <a:extLst>
              <a:ext uri="{FF2B5EF4-FFF2-40B4-BE49-F238E27FC236}">
                <a16:creationId xmlns:a16="http://schemas.microsoft.com/office/drawing/2014/main" id="{AA9702DD-327D-BD4B-895D-351B71104886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8588695" y="1999692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90F6A96D-E212-4C44-8D3B-1158662F63B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68146" y="3722452"/>
            <a:ext cx="3158019" cy="1516478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E0D2A7CD-A4FD-BF4C-B7C4-CE7DA1CC33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3232" y="5339805"/>
            <a:ext cx="222164" cy="221535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FBB4FA4A-9581-2A41-8AB0-620D01C37A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3232" y="5823193"/>
            <a:ext cx="222164" cy="221535"/>
          </a:xfrm>
          <a:prstGeom prst="rect">
            <a:avLst/>
          </a:prstGeom>
        </p:spPr>
      </p:pic>
      <p:sp>
        <p:nvSpPr>
          <p:cNvPr id="87" name="Text Placeholder 10">
            <a:extLst>
              <a:ext uri="{FF2B5EF4-FFF2-40B4-BE49-F238E27FC236}">
                <a16:creationId xmlns:a16="http://schemas.microsoft.com/office/drawing/2014/main" id="{BF349B3D-C2D3-D944-824E-23EF261951C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00156" y="5807326"/>
            <a:ext cx="2826009" cy="363139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9" name="Text Placeholder 10">
            <a:extLst>
              <a:ext uri="{FF2B5EF4-FFF2-40B4-BE49-F238E27FC236}">
                <a16:creationId xmlns:a16="http://schemas.microsoft.com/office/drawing/2014/main" id="{67862594-6E84-D84A-9018-A34DAC20F870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00156" y="5339232"/>
            <a:ext cx="2826009" cy="367792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0" name="Text Placeholder 10">
            <a:extLst>
              <a:ext uri="{FF2B5EF4-FFF2-40B4-BE49-F238E27FC236}">
                <a16:creationId xmlns:a16="http://schemas.microsoft.com/office/drawing/2014/main" id="{68BB11ED-06F8-B144-AED6-956F0868D14B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4531594" y="3722452"/>
            <a:ext cx="3158019" cy="1516478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91" name="Picture 90">
            <a:extLst>
              <a:ext uri="{FF2B5EF4-FFF2-40B4-BE49-F238E27FC236}">
                <a16:creationId xmlns:a16="http://schemas.microsoft.com/office/drawing/2014/main" id="{4CA1F551-1629-4C4A-B6C2-9EA383018E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26680" y="5339805"/>
            <a:ext cx="222164" cy="221535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8BC600B6-C870-B74E-93F7-8A6A8AA379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26680" y="5823193"/>
            <a:ext cx="222164" cy="221535"/>
          </a:xfrm>
          <a:prstGeom prst="rect">
            <a:avLst/>
          </a:prstGeom>
        </p:spPr>
      </p:pic>
      <p:sp>
        <p:nvSpPr>
          <p:cNvPr id="93" name="Text Placeholder 10">
            <a:extLst>
              <a:ext uri="{FF2B5EF4-FFF2-40B4-BE49-F238E27FC236}">
                <a16:creationId xmlns:a16="http://schemas.microsoft.com/office/drawing/2014/main" id="{E9EE9CE8-7F17-054F-925E-9A42F6F62232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4863604" y="5807487"/>
            <a:ext cx="2826009" cy="363139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4" name="Text Placeholder 10">
            <a:extLst>
              <a:ext uri="{FF2B5EF4-FFF2-40B4-BE49-F238E27FC236}">
                <a16:creationId xmlns:a16="http://schemas.microsoft.com/office/drawing/2014/main" id="{27605895-A4C2-6E4A-9D54-C9B6BEBF887A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4863604" y="5330862"/>
            <a:ext cx="2826009" cy="367792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5" name="Text Placeholder 10">
            <a:extLst>
              <a:ext uri="{FF2B5EF4-FFF2-40B4-BE49-F238E27FC236}">
                <a16:creationId xmlns:a16="http://schemas.microsoft.com/office/drawing/2014/main" id="{12CF4800-7130-1146-ACD6-A76D27CABCF9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8555286" y="3722452"/>
            <a:ext cx="3158019" cy="1516478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E7615D90-D9DC-F94B-852D-E5DCFAE994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54768" y="5339805"/>
            <a:ext cx="222164" cy="221535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835DA494-E823-EC4C-BDC0-0B10430639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54768" y="5823193"/>
            <a:ext cx="222164" cy="221535"/>
          </a:xfrm>
          <a:prstGeom prst="rect">
            <a:avLst/>
          </a:prstGeom>
        </p:spPr>
      </p:pic>
      <p:sp>
        <p:nvSpPr>
          <p:cNvPr id="98" name="Text Placeholder 10">
            <a:extLst>
              <a:ext uri="{FF2B5EF4-FFF2-40B4-BE49-F238E27FC236}">
                <a16:creationId xmlns:a16="http://schemas.microsoft.com/office/drawing/2014/main" id="{2A7FE012-6D46-6A42-AF1E-63FA86E6B126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8887296" y="5798584"/>
            <a:ext cx="2826009" cy="363139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9" name="Text Placeholder 10">
            <a:extLst>
              <a:ext uri="{FF2B5EF4-FFF2-40B4-BE49-F238E27FC236}">
                <a16:creationId xmlns:a16="http://schemas.microsoft.com/office/drawing/2014/main" id="{4ECE6D96-FB5C-2D48-8093-E1A6737058AA}"/>
              </a:ext>
            </a:extLst>
          </p:cNvPr>
          <p:cNvSpPr>
            <a:spLocks noGrp="1"/>
          </p:cNvSpPr>
          <p:nvPr>
            <p:ph type="body" sz="quarter" idx="62"/>
          </p:nvPr>
        </p:nvSpPr>
        <p:spPr>
          <a:xfrm>
            <a:off x="8887296" y="5327387"/>
            <a:ext cx="2826009" cy="367792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88EA2473-23FF-254D-9558-45C461A1EA9E}"/>
              </a:ext>
            </a:extLst>
          </p:cNvPr>
          <p:cNvCxnSpPr>
            <a:cxnSpLocks/>
          </p:cNvCxnSpPr>
          <p:nvPr userDrawn="1"/>
        </p:nvCxnSpPr>
        <p:spPr>
          <a:xfrm>
            <a:off x="2114270" y="2709829"/>
            <a:ext cx="15118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 Placeholder 4">
            <a:extLst>
              <a:ext uri="{FF2B5EF4-FFF2-40B4-BE49-F238E27FC236}">
                <a16:creationId xmlns:a16="http://schemas.microsoft.com/office/drawing/2014/main" id="{063220BE-4EED-0C41-9AB6-549977746AA7}"/>
              </a:ext>
            </a:extLst>
          </p:cNvPr>
          <p:cNvSpPr>
            <a:spLocks noGrp="1"/>
          </p:cNvSpPr>
          <p:nvPr>
            <p:ph type="body" sz="quarter" idx="63"/>
          </p:nvPr>
        </p:nvSpPr>
        <p:spPr>
          <a:xfrm>
            <a:off x="6188110" y="2064988"/>
            <a:ext cx="1511895" cy="609927"/>
          </a:xfrm>
          <a:prstGeom prst="rect">
            <a:avLst/>
          </a:prstGeom>
        </p:spPr>
        <p:txBody>
          <a:bodyPr lIns="0" rIns="0" anchor="b"/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3" name="Text Placeholder 4">
            <a:extLst>
              <a:ext uri="{FF2B5EF4-FFF2-40B4-BE49-F238E27FC236}">
                <a16:creationId xmlns:a16="http://schemas.microsoft.com/office/drawing/2014/main" id="{E9F192A5-D974-264F-B7E6-62C8665D5DA4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6188110" y="2752788"/>
            <a:ext cx="1511895" cy="636471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1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4B240410-48DF-AE49-BEF0-A222338910AB}"/>
              </a:ext>
            </a:extLst>
          </p:cNvPr>
          <p:cNvCxnSpPr>
            <a:cxnSpLocks/>
          </p:cNvCxnSpPr>
          <p:nvPr userDrawn="1"/>
        </p:nvCxnSpPr>
        <p:spPr>
          <a:xfrm>
            <a:off x="6188109" y="2709829"/>
            <a:ext cx="15118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 Placeholder 4">
            <a:extLst>
              <a:ext uri="{FF2B5EF4-FFF2-40B4-BE49-F238E27FC236}">
                <a16:creationId xmlns:a16="http://schemas.microsoft.com/office/drawing/2014/main" id="{FB0085F2-D622-2441-853F-2A4B79B92AA3}"/>
              </a:ext>
            </a:extLst>
          </p:cNvPr>
          <p:cNvSpPr>
            <a:spLocks noGrp="1"/>
          </p:cNvSpPr>
          <p:nvPr>
            <p:ph type="body" sz="quarter" idx="65"/>
          </p:nvPr>
        </p:nvSpPr>
        <p:spPr>
          <a:xfrm>
            <a:off x="10208338" y="2064988"/>
            <a:ext cx="1511895" cy="609927"/>
          </a:xfrm>
          <a:prstGeom prst="rect">
            <a:avLst/>
          </a:prstGeom>
        </p:spPr>
        <p:txBody>
          <a:bodyPr lIns="0" rIns="0" anchor="b"/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6" name="Text Placeholder 4">
            <a:extLst>
              <a:ext uri="{FF2B5EF4-FFF2-40B4-BE49-F238E27FC236}">
                <a16:creationId xmlns:a16="http://schemas.microsoft.com/office/drawing/2014/main" id="{E4A6733E-95E1-A740-96B2-881CBFC7BC2F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10208338" y="2752788"/>
            <a:ext cx="1511895" cy="636471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1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F08FD72-9E9A-4B4B-B9A8-62DD078330F2}"/>
              </a:ext>
            </a:extLst>
          </p:cNvPr>
          <p:cNvCxnSpPr>
            <a:cxnSpLocks/>
          </p:cNvCxnSpPr>
          <p:nvPr userDrawn="1"/>
        </p:nvCxnSpPr>
        <p:spPr>
          <a:xfrm>
            <a:off x="10208337" y="2709829"/>
            <a:ext cx="15118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itle 1">
            <a:extLst>
              <a:ext uri="{FF2B5EF4-FFF2-40B4-BE49-F238E27FC236}">
                <a16:creationId xmlns:a16="http://schemas.microsoft.com/office/drawing/2014/main" id="{236C64DB-985C-924C-92C4-73AF8A9BB3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6000" b="1" cap="all" baseline="0">
                <a:solidFill>
                  <a:schemeClr val="tx2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49" name="Footer Placeholder 3">
            <a:extLst>
              <a:ext uri="{FF2B5EF4-FFF2-40B4-BE49-F238E27FC236}">
                <a16:creationId xmlns:a16="http://schemas.microsoft.com/office/drawing/2014/main" id="{736F7411-525B-FA4C-BEA8-D0E60C00E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48011" y="6492875"/>
            <a:ext cx="3242613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34" name="Slide Number Placeholder 2">
            <a:extLst>
              <a:ext uri="{FF2B5EF4-FFF2-40B4-BE49-F238E27FC236}">
                <a16:creationId xmlns:a16="http://schemas.microsoft.com/office/drawing/2014/main" id="{0F9746B1-03F4-054B-893C-178F9A4091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84462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the Analyst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E6F29114-0997-6649-8FAE-0225E8151C45}"/>
              </a:ext>
            </a:extLst>
          </p:cNvPr>
          <p:cNvSpPr/>
          <p:nvPr userDrawn="1"/>
        </p:nvSpPr>
        <p:spPr>
          <a:xfrm>
            <a:off x="0" y="1816178"/>
            <a:ext cx="12192000" cy="1797869"/>
          </a:xfrm>
          <a:prstGeom prst="rect">
            <a:avLst/>
          </a:prstGeom>
          <a:gradFill>
            <a:gsLst>
              <a:gs pos="0">
                <a:schemeClr val="tx2"/>
              </a:gs>
              <a:gs pos="49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236C64DB-985C-924C-92C4-73AF8A9BB3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6000" b="1" cap="all" baseline="0">
                <a:solidFill>
                  <a:schemeClr val="tx2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49" name="Footer Placeholder 3">
            <a:extLst>
              <a:ext uri="{FF2B5EF4-FFF2-40B4-BE49-F238E27FC236}">
                <a16:creationId xmlns:a16="http://schemas.microsoft.com/office/drawing/2014/main" id="{736F7411-525B-FA4C-BEA8-D0E60C00E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48011" y="6492875"/>
            <a:ext cx="3242613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A15D74EE-B213-D941-A6BB-BD4CA2DBAA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60155" y="2000984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BA2DF27B-9E73-9048-BA78-3DB40B2D9B8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3068526" y="2063397"/>
            <a:ext cx="2475132" cy="609927"/>
          </a:xfrm>
          <a:prstGeom prst="rect">
            <a:avLst/>
          </a:prstGeom>
        </p:spPr>
        <p:txBody>
          <a:bodyPr lIns="0" rIns="0" anchor="b"/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BF60C123-D3C6-974A-B75C-221FBE07392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068526" y="2751197"/>
            <a:ext cx="2475132" cy="636471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1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F60E890-3813-1842-9AD7-F231D3DCD5A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422401" y="3708804"/>
            <a:ext cx="4121256" cy="1516478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B7890BBE-1580-1F4F-A5BA-3B989FB08D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21883" y="5339345"/>
            <a:ext cx="222164" cy="22153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2E43341-F79E-6F47-B625-6B8CCE8703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21883" y="5822733"/>
            <a:ext cx="222164" cy="221535"/>
          </a:xfrm>
          <a:prstGeom prst="rect">
            <a:avLst/>
          </a:prstGeom>
        </p:spPr>
      </p:pic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F1612B9-1CAF-A240-87D0-536432806A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754411" y="5809882"/>
            <a:ext cx="3789246" cy="363139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2FBDC37-DE3C-1E45-BCD2-E672C856201D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1754411" y="5333686"/>
            <a:ext cx="3789246" cy="367792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DBE9B2D-7E42-874C-AD2A-9575C2F65524}"/>
              </a:ext>
            </a:extLst>
          </p:cNvPr>
          <p:cNvCxnSpPr>
            <a:cxnSpLocks/>
          </p:cNvCxnSpPr>
          <p:nvPr userDrawn="1"/>
        </p:nvCxnSpPr>
        <p:spPr>
          <a:xfrm>
            <a:off x="3068525" y="2708238"/>
            <a:ext cx="247513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Picture Placeholder 10">
            <a:extLst>
              <a:ext uri="{FF2B5EF4-FFF2-40B4-BE49-F238E27FC236}">
                <a16:creationId xmlns:a16="http://schemas.microsoft.com/office/drawing/2014/main" id="{898C21F8-7A50-8747-BF57-A5002B7F30B1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6517119" y="2000984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2" name="Text Placeholder 4">
            <a:extLst>
              <a:ext uri="{FF2B5EF4-FFF2-40B4-BE49-F238E27FC236}">
                <a16:creationId xmlns:a16="http://schemas.microsoft.com/office/drawing/2014/main" id="{61A301BD-959E-F24C-AC3A-401E01624947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8125490" y="2063397"/>
            <a:ext cx="2475132" cy="609927"/>
          </a:xfrm>
          <a:prstGeom prst="rect">
            <a:avLst/>
          </a:prstGeom>
        </p:spPr>
        <p:txBody>
          <a:bodyPr lIns="0" rIns="0" anchor="b"/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3" name="Text Placeholder 4">
            <a:extLst>
              <a:ext uri="{FF2B5EF4-FFF2-40B4-BE49-F238E27FC236}">
                <a16:creationId xmlns:a16="http://schemas.microsoft.com/office/drawing/2014/main" id="{C13034BB-1E8C-2244-93FF-5DD55C16FF1E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8125490" y="2751197"/>
            <a:ext cx="2475132" cy="636471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1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B3487D7-4EC1-7448-8A9F-F44F4A7116DF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6479365" y="3708804"/>
            <a:ext cx="4121256" cy="1516478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DD1A22B-571F-EF4B-B8D6-609FDC9F39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8847" y="5339345"/>
            <a:ext cx="222164" cy="221535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D7EB6851-3FCD-5141-9C66-54FBFF0DFA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78847" y="5822733"/>
            <a:ext cx="222164" cy="221535"/>
          </a:xfrm>
          <a:prstGeom prst="rect">
            <a:avLst/>
          </a:prstGeom>
        </p:spPr>
      </p:pic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A54274C0-B0F4-CE45-AA9A-2501BECF5F8E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6811375" y="5809882"/>
            <a:ext cx="3789246" cy="363139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407B47B5-EE24-1741-8148-CD1A172ED414}"/>
              </a:ext>
            </a:extLst>
          </p:cNvPr>
          <p:cNvSpPr>
            <a:spLocks noGrp="1"/>
          </p:cNvSpPr>
          <p:nvPr>
            <p:ph type="body" sz="quarter" idx="62"/>
          </p:nvPr>
        </p:nvSpPr>
        <p:spPr>
          <a:xfrm>
            <a:off x="6811375" y="5333686"/>
            <a:ext cx="3789246" cy="367792"/>
          </a:xfrm>
          <a:prstGeom prst="rect">
            <a:avLst/>
          </a:prstGeom>
        </p:spPr>
        <p:txBody>
          <a:bodyPr lIns="0" t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7E950A6-7601-A740-BDF6-8225688FD8D0}"/>
              </a:ext>
            </a:extLst>
          </p:cNvPr>
          <p:cNvCxnSpPr>
            <a:cxnSpLocks/>
          </p:cNvCxnSpPr>
          <p:nvPr userDrawn="1"/>
        </p:nvCxnSpPr>
        <p:spPr>
          <a:xfrm>
            <a:off x="8125489" y="2708238"/>
            <a:ext cx="247513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2">
            <a:extLst>
              <a:ext uri="{FF2B5EF4-FFF2-40B4-BE49-F238E27FC236}">
                <a16:creationId xmlns:a16="http://schemas.microsoft.com/office/drawing/2014/main" id="{093D9C5C-1D49-4E4C-A7C2-DA122E107E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834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W/Bio 3 Analy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144A15A-26FF-F440-9036-8513709D7F08}"/>
              </a:ext>
            </a:extLst>
          </p:cNvPr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gradFill>
            <a:gsLst>
              <a:gs pos="0">
                <a:schemeClr val="tx2"/>
              </a:gs>
              <a:gs pos="47000">
                <a:schemeClr val="tx2"/>
              </a:gs>
              <a:gs pos="96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8" y="1902094"/>
            <a:ext cx="7411288" cy="934029"/>
          </a:xfrm>
          <a:prstGeom prst="rect">
            <a:avLst/>
          </a:prstGeom>
          <a:noFill/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6000" b="1" cap="all" baseline="0">
                <a:solidFill>
                  <a:srgbClr val="7B1979">
                    <a:alpha val="50000"/>
                  </a:srgbClr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2977237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C00CB2E-4F0E-8D4D-B8D5-80B2B83724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674354" y="625523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C0C631B0-4C8D-884E-8DFF-540BEC48C550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10323350" y="677988"/>
            <a:ext cx="1511895" cy="609927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826BE4-4C33-C54B-978F-56D9335634BD}"/>
              </a:ext>
            </a:extLst>
          </p:cNvPr>
          <p:cNvCxnSpPr>
            <a:cxnSpLocks/>
          </p:cNvCxnSpPr>
          <p:nvPr userDrawn="1"/>
        </p:nvCxnSpPr>
        <p:spPr>
          <a:xfrm>
            <a:off x="10323350" y="1347600"/>
            <a:ext cx="15118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E1203A28-DA6A-5541-8398-572399BF5DF8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0323350" y="1408871"/>
            <a:ext cx="1511895" cy="636471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1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13E30837-F30B-C148-B289-7425C0D8CA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8688" y="2981739"/>
            <a:ext cx="7411288" cy="2067339"/>
          </a:xfrm>
          <a:prstGeom prst="rect">
            <a:avLst/>
          </a:prstGeom>
        </p:spPr>
        <p:txBody>
          <a:bodyPr lIns="0" anchor="t"/>
          <a:lstStyle>
            <a:lvl1pPr marL="0" indent="0" algn="l">
              <a:buNone/>
              <a:defRPr sz="14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2" name="Picture Placeholder 10">
            <a:extLst>
              <a:ext uri="{FF2B5EF4-FFF2-40B4-BE49-F238E27FC236}">
                <a16:creationId xmlns:a16="http://schemas.microsoft.com/office/drawing/2014/main" id="{62F57F52-4314-F247-B11D-F393EA26EC06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8674354" y="2681396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755BDB5D-FDAA-BF42-B232-CB168EFDF73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0323350" y="2733861"/>
            <a:ext cx="1511895" cy="609927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44B1013-74EC-1545-8CCD-8DB49A6C8B1A}"/>
              </a:ext>
            </a:extLst>
          </p:cNvPr>
          <p:cNvCxnSpPr>
            <a:cxnSpLocks/>
          </p:cNvCxnSpPr>
          <p:nvPr userDrawn="1"/>
        </p:nvCxnSpPr>
        <p:spPr>
          <a:xfrm>
            <a:off x="10323350" y="3403473"/>
            <a:ext cx="15118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FD828044-A715-9544-BD18-15818953044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0323350" y="3464744"/>
            <a:ext cx="1511895" cy="636471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1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Picture Placeholder 10">
            <a:extLst>
              <a:ext uri="{FF2B5EF4-FFF2-40B4-BE49-F238E27FC236}">
                <a16:creationId xmlns:a16="http://schemas.microsoft.com/office/drawing/2014/main" id="{6CC3FCA9-9E90-9747-B3DA-A50CCFC8238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8674354" y="4759578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3B25D53B-E48C-ED4D-B5BE-09598A319C62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10323350" y="4812043"/>
            <a:ext cx="1511895" cy="609927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FAF10D-0E8B-614B-B110-E0ADE2B1145B}"/>
              </a:ext>
            </a:extLst>
          </p:cNvPr>
          <p:cNvCxnSpPr>
            <a:cxnSpLocks/>
          </p:cNvCxnSpPr>
          <p:nvPr userDrawn="1"/>
        </p:nvCxnSpPr>
        <p:spPr>
          <a:xfrm>
            <a:off x="10323350" y="5481655"/>
            <a:ext cx="15118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4403A8CD-E4A2-BE49-A91F-083331E0062F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23350" y="5542926"/>
            <a:ext cx="1511895" cy="636471"/>
          </a:xfrm>
          <a:prstGeom prst="rect">
            <a:avLst/>
          </a:prstGeom>
        </p:spPr>
        <p:txBody>
          <a:bodyPr lIns="0" rIns="0"/>
          <a:lstStyle>
            <a:lvl1pPr marL="0" indent="0" algn="ctr">
              <a:buNone/>
              <a:defRPr sz="11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276385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the Analyst - 1 Column W/T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E6F29114-0997-6649-8FAE-0225E8151C45}"/>
              </a:ext>
            </a:extLst>
          </p:cNvPr>
          <p:cNvSpPr/>
          <p:nvPr userDrawn="1"/>
        </p:nvSpPr>
        <p:spPr>
          <a:xfrm>
            <a:off x="0" y="1814171"/>
            <a:ext cx="12192000" cy="1797869"/>
          </a:xfrm>
          <a:prstGeom prst="rect">
            <a:avLst/>
          </a:prstGeom>
          <a:gradFill>
            <a:gsLst>
              <a:gs pos="0">
                <a:schemeClr val="tx2"/>
              </a:gs>
              <a:gs pos="49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27"/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236C64DB-985C-924C-92C4-73AF8A9BB3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6000" b="1" cap="all" baseline="0">
                <a:solidFill>
                  <a:schemeClr val="tx2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edit Master Text</a:t>
            </a:r>
          </a:p>
        </p:txBody>
      </p:sp>
      <p:sp>
        <p:nvSpPr>
          <p:cNvPr id="49" name="Footer Placeholder 3">
            <a:extLst>
              <a:ext uri="{FF2B5EF4-FFF2-40B4-BE49-F238E27FC236}">
                <a16:creationId xmlns:a16="http://schemas.microsoft.com/office/drawing/2014/main" id="{736F7411-525B-FA4C-BEA8-D0E60C00E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48011" y="6492875"/>
            <a:ext cx="3242613" cy="365125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A15D74EE-B213-D941-A6BB-BD4CA2DBAA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82731" y="2000984"/>
            <a:ext cx="1428819" cy="1430210"/>
          </a:xfrm>
          <a:prstGeom prst="ellipse">
            <a:avLst/>
          </a:prstGeom>
          <a:solidFill>
            <a:schemeClr val="bg1">
              <a:lumMod val="95000"/>
            </a:schemeClr>
          </a:solidFill>
          <a:ln w="63500">
            <a:solidFill>
              <a:schemeClr val="bg1">
                <a:lumMod val="65000"/>
              </a:schemeClr>
            </a:solidFill>
          </a:ln>
        </p:spPr>
        <p:txBody>
          <a:bodyPr/>
          <a:lstStyle>
            <a:lvl1pPr marL="0" indent="0" algn="ctr">
              <a:buNone/>
              <a:defRPr sz="1200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BA2DF27B-9E73-9048-BA78-3DB40B2D9B8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2891102" y="2063397"/>
            <a:ext cx="2475132" cy="609927"/>
          </a:xfrm>
          <a:prstGeom prst="rect">
            <a:avLst/>
          </a:prstGeom>
        </p:spPr>
        <p:txBody>
          <a:bodyPr lIns="0" rIns="0" anchor="b"/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BF60C123-D3C6-974A-B75C-221FBE07392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2891102" y="2751197"/>
            <a:ext cx="2475132" cy="636471"/>
          </a:xfrm>
          <a:prstGeom prst="rect">
            <a:avLst/>
          </a:prstGeom>
        </p:spPr>
        <p:txBody>
          <a:bodyPr lIns="0" rIns="0"/>
          <a:lstStyle>
            <a:lvl1pPr marL="0" indent="0" algn="l">
              <a:buNone/>
              <a:defRPr sz="11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F60E890-3813-1842-9AD7-F231D3DCD5A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04081" y="2063397"/>
            <a:ext cx="5132237" cy="1324271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DBE9B2D-7E42-874C-AD2A-9575C2F65524}"/>
              </a:ext>
            </a:extLst>
          </p:cNvPr>
          <p:cNvCxnSpPr>
            <a:cxnSpLocks/>
          </p:cNvCxnSpPr>
          <p:nvPr userDrawn="1"/>
        </p:nvCxnSpPr>
        <p:spPr>
          <a:xfrm>
            <a:off x="2891101" y="2708238"/>
            <a:ext cx="247513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DA0BAA0E-821B-9748-91F2-E38F5DF6F2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19461" y="3720617"/>
            <a:ext cx="222164" cy="22153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DFF019B-A245-E14A-A26E-8F2E695882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19461" y="4841224"/>
            <a:ext cx="222164" cy="221535"/>
          </a:xfrm>
          <a:prstGeom prst="rect">
            <a:avLst/>
          </a:prstGeom>
        </p:spPr>
      </p:pic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89ABDA6-5B65-C746-88C7-CE0C477D233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316284" y="4011636"/>
            <a:ext cx="1395265" cy="733475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1BECF9F7-DAFC-C642-9C7E-E969E1639DF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1316284" y="5130436"/>
            <a:ext cx="1395265" cy="733475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1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2" name="Text Placeholder 8">
            <a:extLst>
              <a:ext uri="{FF2B5EF4-FFF2-40B4-BE49-F238E27FC236}">
                <a16:creationId xmlns:a16="http://schemas.microsoft.com/office/drawing/2014/main" id="{FD36E94D-D7AE-4244-834C-2B6D0769A78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873568" y="4115156"/>
            <a:ext cx="4455277" cy="2139573"/>
          </a:xfrm>
          <a:prstGeom prst="rect">
            <a:avLst/>
          </a:prstGeom>
        </p:spPr>
        <p:txBody>
          <a:bodyPr lIns="0"/>
          <a:lstStyle>
            <a:lvl1pPr>
              <a:buClr>
                <a:schemeClr val="accent4"/>
              </a:buClr>
              <a:buSzPct val="100000"/>
              <a:defRPr sz="1200">
                <a:solidFill>
                  <a:schemeClr val="accent2"/>
                </a:solidFill>
              </a:defRPr>
            </a:lvl1pPr>
            <a:lvl2pPr>
              <a:buClr>
                <a:schemeClr val="accent4"/>
              </a:buClr>
              <a:buSzPct val="100000"/>
              <a:defRPr sz="1100">
                <a:solidFill>
                  <a:schemeClr val="accent2"/>
                </a:solidFill>
              </a:defRPr>
            </a:lvl2pPr>
            <a:lvl3pPr>
              <a:buClr>
                <a:schemeClr val="accent4"/>
              </a:buClr>
              <a:buSzPct val="100000"/>
              <a:defRPr sz="1000">
                <a:solidFill>
                  <a:schemeClr val="accent2"/>
                </a:solidFill>
              </a:defRPr>
            </a:lvl3pPr>
            <a:lvl4pPr>
              <a:buClr>
                <a:schemeClr val="accent4"/>
              </a:buClr>
              <a:buSzPct val="100000"/>
              <a:defRPr sz="1000">
                <a:solidFill>
                  <a:schemeClr val="accent2"/>
                </a:solidFill>
              </a:defRPr>
            </a:lvl4pPr>
            <a:lvl5pPr>
              <a:buClr>
                <a:schemeClr val="accent4"/>
              </a:buClr>
              <a:buSzPct val="100000"/>
              <a:defRPr sz="10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2A3DB76D-AB0E-2247-BB45-5B60D59C415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479735" y="4115155"/>
            <a:ext cx="3356584" cy="2139574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 sz="120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2685526-176B-0642-87F3-C8F1F00DA396}"/>
              </a:ext>
            </a:extLst>
          </p:cNvPr>
          <p:cNvCxnSpPr>
            <a:cxnSpLocks/>
          </p:cNvCxnSpPr>
          <p:nvPr userDrawn="1"/>
        </p:nvCxnSpPr>
        <p:spPr>
          <a:xfrm flipV="1">
            <a:off x="5535157" y="2063398"/>
            <a:ext cx="0" cy="132427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2">
            <a:extLst>
              <a:ext uri="{FF2B5EF4-FFF2-40B4-BE49-F238E27FC236}">
                <a16:creationId xmlns:a16="http://schemas.microsoft.com/office/drawing/2014/main" id="{23DD80A8-CE13-954E-9E22-4EE6F6E457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09080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7F864F71-711C-3047-82CA-E8C644E7BA8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479734" y="3719595"/>
            <a:ext cx="3356583" cy="3331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lIns="137160" anchor="ctr"/>
          <a:lstStyle>
            <a:lvl1pPr marL="0" indent="0" algn="l">
              <a:buNone/>
              <a:defRPr sz="14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Did you know?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443A2F16-B516-F540-9EB5-2A19C080E21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865531" y="3719595"/>
            <a:ext cx="4463314" cy="333166"/>
          </a:xfrm>
          <a:prstGeom prst="rect">
            <a:avLst/>
          </a:prstGeom>
          <a:solidFill>
            <a:schemeClr val="bg2"/>
          </a:solidFill>
        </p:spPr>
        <p:txBody>
          <a:bodyPr lIns="137160" anchor="ctr"/>
          <a:lstStyle>
            <a:lvl1pPr marL="0" indent="0" algn="l">
              <a:buNone/>
              <a:defRPr sz="1400" b="1" cap="none" baseline="0">
                <a:solidFill>
                  <a:schemeClr val="bg1"/>
                </a:solidFill>
              </a:defRPr>
            </a:lvl1pPr>
          </a:lstStyle>
          <a:p>
            <a:r>
              <a:rPr lang="en-US" sz="1400" b="1" dirty="0"/>
              <a:t>Recent Thought Leadership Highlights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229972969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/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8C3489D-A6C7-1045-8F15-7DB7D15B4EE2}"/>
              </a:ext>
            </a:extLst>
          </p:cNvPr>
          <p:cNvSpPr/>
          <p:nvPr userDrawn="1"/>
        </p:nvSpPr>
        <p:spPr>
          <a:xfrm>
            <a:off x="11118715" y="3916218"/>
            <a:ext cx="1066984" cy="2941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A85D5D-1512-724C-AF14-62045DCD8038}"/>
              </a:ext>
            </a:extLst>
          </p:cNvPr>
          <p:cNvSpPr/>
          <p:nvPr userDrawn="1"/>
        </p:nvSpPr>
        <p:spPr>
          <a:xfrm>
            <a:off x="0" y="241300"/>
            <a:ext cx="4873557" cy="3463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4AC82F-9B42-AF49-8995-08B5C80A9933}"/>
              </a:ext>
            </a:extLst>
          </p:cNvPr>
          <p:cNvSpPr/>
          <p:nvPr userDrawn="1"/>
        </p:nvSpPr>
        <p:spPr>
          <a:xfrm>
            <a:off x="11963400" y="4542265"/>
            <a:ext cx="228600" cy="17991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A143FC-983E-284A-86C9-D3F7AFCCB3A3}"/>
              </a:ext>
            </a:extLst>
          </p:cNvPr>
          <p:cNvSpPr txBox="1"/>
          <p:nvPr userDrawn="1"/>
        </p:nvSpPr>
        <p:spPr>
          <a:xfrm>
            <a:off x="9931587" y="5326729"/>
            <a:ext cx="1731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CORPORATE HEADQUARTERS</a:t>
            </a:r>
            <a:endParaRPr lang="en-US" sz="8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100 District Avenue, Suite 213</a:t>
            </a:r>
            <a:b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Burlington, MA 01803</a:t>
            </a:r>
            <a:b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United States of America</a:t>
            </a:r>
          </a:p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Tel</a:t>
            </a:r>
            <a:r>
              <a:rPr lang="en-US" sz="800" b="1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+1.781.993.2500</a:t>
            </a:r>
          </a:p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Fax</a:t>
            </a: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 +1.781.993.2550</a:t>
            </a:r>
          </a:p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Email</a:t>
            </a: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800" kern="1200" dirty="0" err="1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Questions@Teamdrg.com</a:t>
            </a:r>
            <a:endParaRPr lang="en-US" sz="800" kern="1200" dirty="0">
              <a:solidFill>
                <a:schemeClr val="accent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800" b="1" kern="1200" dirty="0" err="1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decisionresourcesgroup.com</a:t>
            </a:r>
            <a:endParaRPr lang="en-US" sz="800" kern="1200" dirty="0">
              <a:solidFill>
                <a:schemeClr val="accent2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800" dirty="0">
              <a:solidFill>
                <a:schemeClr val="accent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D2B18E-3F63-D945-BDAC-86FDC76AF2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31587" y="4542266"/>
            <a:ext cx="1540809" cy="698500"/>
          </a:xfrm>
          <a:prstGeom prst="rect">
            <a:avLst/>
          </a:prstGeom>
        </p:spPr>
      </p:pic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EB772317-DCCE-8B4F-A812-7BF963D0E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4D6AC3-D9AA-C042-BF7D-F57A20CBD46E}"/>
              </a:ext>
            </a:extLst>
          </p:cNvPr>
          <p:cNvSpPr txBox="1"/>
          <p:nvPr userDrawn="1"/>
        </p:nvSpPr>
        <p:spPr>
          <a:xfrm>
            <a:off x="6072630" y="1559279"/>
            <a:ext cx="5376616" cy="101566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6000" b="1" kern="1200" cap="all" spc="-190" baseline="0" dirty="0">
                <a:solidFill>
                  <a:schemeClr val="tx2">
                    <a:alpha val="49000"/>
                  </a:schemeClr>
                </a:solidFill>
                <a:effectLst/>
                <a:latin typeface="+mn-lt"/>
                <a:ea typeface="+mn-ea"/>
                <a:cs typeface="+mn-cs"/>
              </a:rPr>
              <a:t>Thank You!</a:t>
            </a:r>
            <a:endParaRPr lang="en-US" sz="6000" cap="all" spc="-190" baseline="0" dirty="0">
              <a:solidFill>
                <a:schemeClr val="tx2">
                  <a:alpha val="49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BBC631-D777-E84B-819D-6E0F49C7F0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851"/>
          <a:stretch/>
        </p:blipFill>
        <p:spPr>
          <a:xfrm rot="10800000">
            <a:off x="0" y="0"/>
            <a:ext cx="3669317" cy="5738194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C1D8D19D-F344-5441-A5AC-E0ED9B7C2E80}"/>
              </a:ext>
            </a:extLst>
          </p:cNvPr>
          <p:cNvSpPr/>
          <p:nvPr userDrawn="1"/>
        </p:nvSpPr>
        <p:spPr>
          <a:xfrm>
            <a:off x="3249980" y="647140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8A3A44-8786-5D4C-9416-1085453390B4}"/>
              </a:ext>
            </a:extLst>
          </p:cNvPr>
          <p:cNvSpPr/>
          <p:nvPr userDrawn="1"/>
        </p:nvSpPr>
        <p:spPr>
          <a:xfrm>
            <a:off x="2498037" y="2763721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AA0A81D-7915-CD4D-977B-B2745747E2CF}"/>
              </a:ext>
            </a:extLst>
          </p:cNvPr>
          <p:cNvSpPr/>
          <p:nvPr userDrawn="1"/>
        </p:nvSpPr>
        <p:spPr>
          <a:xfrm>
            <a:off x="2799742" y="4495047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5D9E218-2375-F04E-B039-3FF16302FD9F}"/>
              </a:ext>
            </a:extLst>
          </p:cNvPr>
          <p:cNvSpPr/>
          <p:nvPr userDrawn="1"/>
        </p:nvSpPr>
        <p:spPr>
          <a:xfrm>
            <a:off x="395380" y="3831295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39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76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/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8C3489D-A6C7-1045-8F15-7DB7D15B4EE2}"/>
              </a:ext>
            </a:extLst>
          </p:cNvPr>
          <p:cNvSpPr/>
          <p:nvPr userDrawn="1"/>
        </p:nvSpPr>
        <p:spPr>
          <a:xfrm>
            <a:off x="11118715" y="3916218"/>
            <a:ext cx="1066984" cy="2941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A85D5D-1512-724C-AF14-62045DCD8038}"/>
              </a:ext>
            </a:extLst>
          </p:cNvPr>
          <p:cNvSpPr/>
          <p:nvPr userDrawn="1"/>
        </p:nvSpPr>
        <p:spPr>
          <a:xfrm>
            <a:off x="0" y="241300"/>
            <a:ext cx="4873557" cy="3463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4AC82F-9B42-AF49-8995-08B5C80A9933}"/>
              </a:ext>
            </a:extLst>
          </p:cNvPr>
          <p:cNvSpPr/>
          <p:nvPr userDrawn="1"/>
        </p:nvSpPr>
        <p:spPr>
          <a:xfrm>
            <a:off x="11963400" y="4542265"/>
            <a:ext cx="228600" cy="17991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A143FC-983E-284A-86C9-D3F7AFCCB3A3}"/>
              </a:ext>
            </a:extLst>
          </p:cNvPr>
          <p:cNvSpPr txBox="1"/>
          <p:nvPr userDrawn="1"/>
        </p:nvSpPr>
        <p:spPr>
          <a:xfrm>
            <a:off x="9931587" y="5326729"/>
            <a:ext cx="1731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CORPORATE HEADQUARTERS</a:t>
            </a:r>
            <a:endParaRPr lang="en-US" sz="8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100 District Avenue, Suite 213</a:t>
            </a:r>
            <a:b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Burlington, MA 01803</a:t>
            </a:r>
            <a:b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United States of America</a:t>
            </a:r>
          </a:p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Tel</a:t>
            </a:r>
            <a:r>
              <a:rPr lang="en-US" sz="800" b="1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+1.781.993.2500</a:t>
            </a:r>
          </a:p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Fax</a:t>
            </a: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 +1.781.993.2550</a:t>
            </a:r>
          </a:p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Email</a:t>
            </a: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800" kern="1200" dirty="0" err="1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Questions@Teamdrg.com</a:t>
            </a:r>
            <a:endParaRPr lang="en-US" sz="800" kern="1200" dirty="0">
              <a:solidFill>
                <a:schemeClr val="accent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800" b="1" kern="1200" dirty="0" err="1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decisionresourcesgroup.com</a:t>
            </a:r>
            <a:endParaRPr lang="en-US" sz="800" kern="1200" dirty="0">
              <a:solidFill>
                <a:schemeClr val="accent2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800" dirty="0">
              <a:solidFill>
                <a:schemeClr val="accent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D2B18E-3F63-D945-BDAC-86FDC76AF2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31587" y="4542266"/>
            <a:ext cx="1540809" cy="698500"/>
          </a:xfrm>
          <a:prstGeom prst="rect">
            <a:avLst/>
          </a:prstGeom>
        </p:spPr>
      </p:pic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EB772317-DCCE-8B4F-A812-7BF963D0E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4D6AC3-D9AA-C042-BF7D-F57A20CBD46E}"/>
              </a:ext>
            </a:extLst>
          </p:cNvPr>
          <p:cNvSpPr txBox="1"/>
          <p:nvPr userDrawn="1"/>
        </p:nvSpPr>
        <p:spPr>
          <a:xfrm>
            <a:off x="6043134" y="1566653"/>
            <a:ext cx="5376616" cy="101566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6000" b="1" kern="1200" cap="all" spc="-190" baseline="0" dirty="0">
                <a:solidFill>
                  <a:schemeClr val="tx2">
                    <a:alpha val="49000"/>
                  </a:schemeClr>
                </a:solidFill>
                <a:effectLst/>
                <a:latin typeface="+mn-lt"/>
                <a:ea typeface="+mn-ea"/>
                <a:cs typeface="+mn-cs"/>
              </a:rPr>
              <a:t>QUESTIONS?</a:t>
            </a:r>
            <a:endParaRPr lang="en-US" sz="6000" cap="all" spc="-190" baseline="0" dirty="0">
              <a:solidFill>
                <a:schemeClr val="tx2">
                  <a:alpha val="49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BBC631-D777-E84B-819D-6E0F49C7F0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851"/>
          <a:stretch/>
        </p:blipFill>
        <p:spPr>
          <a:xfrm rot="10800000">
            <a:off x="0" y="0"/>
            <a:ext cx="3669317" cy="5738194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C1D8D19D-F344-5441-A5AC-E0ED9B7C2E80}"/>
              </a:ext>
            </a:extLst>
          </p:cNvPr>
          <p:cNvSpPr/>
          <p:nvPr userDrawn="1"/>
        </p:nvSpPr>
        <p:spPr>
          <a:xfrm>
            <a:off x="3249980" y="647140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88A3A44-8786-5D4C-9416-1085453390B4}"/>
              </a:ext>
            </a:extLst>
          </p:cNvPr>
          <p:cNvSpPr/>
          <p:nvPr userDrawn="1"/>
        </p:nvSpPr>
        <p:spPr>
          <a:xfrm>
            <a:off x="2498037" y="2763721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AA0A81D-7915-CD4D-977B-B2745747E2CF}"/>
              </a:ext>
            </a:extLst>
          </p:cNvPr>
          <p:cNvSpPr/>
          <p:nvPr userDrawn="1"/>
        </p:nvSpPr>
        <p:spPr>
          <a:xfrm>
            <a:off x="2799742" y="4495047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5D9E218-2375-F04E-B039-3FF16302FD9F}"/>
              </a:ext>
            </a:extLst>
          </p:cNvPr>
          <p:cNvSpPr/>
          <p:nvPr userDrawn="1"/>
        </p:nvSpPr>
        <p:spPr>
          <a:xfrm>
            <a:off x="395380" y="3831295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7243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76" userDrawn="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/Closing W/Business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8C3489D-A6C7-1045-8F15-7DB7D15B4EE2}"/>
              </a:ext>
            </a:extLst>
          </p:cNvPr>
          <p:cNvSpPr/>
          <p:nvPr userDrawn="1"/>
        </p:nvSpPr>
        <p:spPr>
          <a:xfrm>
            <a:off x="11118715" y="3916218"/>
            <a:ext cx="1066984" cy="29417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A85D5D-1512-724C-AF14-62045DCD8038}"/>
              </a:ext>
            </a:extLst>
          </p:cNvPr>
          <p:cNvSpPr/>
          <p:nvPr userDrawn="1"/>
        </p:nvSpPr>
        <p:spPr>
          <a:xfrm>
            <a:off x="0" y="241300"/>
            <a:ext cx="4873557" cy="3463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4AC82F-9B42-AF49-8995-08B5C80A9933}"/>
              </a:ext>
            </a:extLst>
          </p:cNvPr>
          <p:cNvSpPr/>
          <p:nvPr userDrawn="1"/>
        </p:nvSpPr>
        <p:spPr>
          <a:xfrm>
            <a:off x="11963400" y="4542265"/>
            <a:ext cx="228600" cy="17991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A143FC-983E-284A-86C9-D3F7AFCCB3A3}"/>
              </a:ext>
            </a:extLst>
          </p:cNvPr>
          <p:cNvSpPr txBox="1"/>
          <p:nvPr userDrawn="1"/>
        </p:nvSpPr>
        <p:spPr>
          <a:xfrm>
            <a:off x="9931587" y="5326729"/>
            <a:ext cx="1731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CORPORATE HEADQUARTERS</a:t>
            </a:r>
            <a:endParaRPr lang="en-US" sz="800" kern="1200" dirty="0">
              <a:solidFill>
                <a:schemeClr val="tx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100 District Avenue, Suite 213</a:t>
            </a:r>
            <a:b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Burlington, MA 01803</a:t>
            </a:r>
            <a:b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United States of America</a:t>
            </a:r>
          </a:p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Tel</a:t>
            </a:r>
            <a:r>
              <a:rPr lang="en-US" sz="800" b="1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+1.781.993.2500</a:t>
            </a:r>
          </a:p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Fax</a:t>
            </a: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 +1.781.993.2550</a:t>
            </a:r>
          </a:p>
          <a:p>
            <a:r>
              <a:rPr lang="en-US" sz="800" b="1" kern="1200" dirty="0"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rPr>
              <a:t>Email</a:t>
            </a:r>
            <a:r>
              <a:rPr lang="en-US" sz="800" kern="1200" dirty="0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800" kern="1200" dirty="0" err="1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Questions@Teamdrg.com</a:t>
            </a:r>
            <a:endParaRPr lang="en-US" sz="800" kern="1200" dirty="0">
              <a:solidFill>
                <a:schemeClr val="accent2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800" b="1" kern="1200" dirty="0" err="1">
                <a:solidFill>
                  <a:schemeClr val="accent2"/>
                </a:solidFill>
                <a:effectLst/>
                <a:latin typeface="+mn-lt"/>
                <a:ea typeface="+mn-ea"/>
                <a:cs typeface="+mn-cs"/>
              </a:rPr>
              <a:t>decisionresourcesgroup.com</a:t>
            </a:r>
            <a:endParaRPr lang="en-US" sz="800" kern="1200" dirty="0">
              <a:solidFill>
                <a:schemeClr val="accent2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800" dirty="0">
              <a:solidFill>
                <a:schemeClr val="accent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D2B18E-3F63-D945-BDAC-86FDC76AF2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31587" y="4542266"/>
            <a:ext cx="1540809" cy="698500"/>
          </a:xfrm>
          <a:prstGeom prst="rect">
            <a:avLst/>
          </a:prstGeom>
        </p:spPr>
      </p:pic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EB772317-DCCE-8B4F-A812-7BF963D0E0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F96D125-A3EF-4949-B635-3D28A3736F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57913" y="4934076"/>
            <a:ext cx="3535144" cy="324924"/>
          </a:xfrm>
          <a:prstGeom prst="rect">
            <a:avLst/>
          </a:prstGeom>
        </p:spPr>
        <p:txBody>
          <a:bodyPr lIns="0" rIns="0"/>
          <a:lstStyle>
            <a:lvl1pPr marL="0" indent="0" algn="r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BA57EB0-6031-DA40-B92F-247FB66E6B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57913" y="5659384"/>
            <a:ext cx="3535144" cy="225664"/>
          </a:xfrm>
          <a:prstGeom prst="rect">
            <a:avLst/>
          </a:prstGeom>
        </p:spPr>
        <p:txBody>
          <a:bodyPr lIns="0" rIns="0"/>
          <a:lstStyle>
            <a:lvl1pPr marL="0" indent="0" algn="r">
              <a:buNone/>
              <a:defRPr sz="105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28019DF-8D9F-1D48-A21A-8D8BCF041189}"/>
              </a:ext>
            </a:extLst>
          </p:cNvPr>
          <p:cNvCxnSpPr>
            <a:cxnSpLocks/>
          </p:cNvCxnSpPr>
          <p:nvPr userDrawn="1"/>
        </p:nvCxnSpPr>
        <p:spPr>
          <a:xfrm>
            <a:off x="5757913" y="5585857"/>
            <a:ext cx="3535144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11DB6A1-0666-894F-B420-E9BC77B95C2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757913" y="5273907"/>
            <a:ext cx="3535144" cy="195817"/>
          </a:xfrm>
          <a:prstGeom prst="rect">
            <a:avLst/>
          </a:prstGeom>
        </p:spPr>
        <p:txBody>
          <a:bodyPr lIns="0" rIns="0"/>
          <a:lstStyle>
            <a:lvl1pPr marL="0" indent="0" algn="r">
              <a:buNone/>
              <a:defRPr sz="1000" b="1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74851074-A28C-7C44-80CA-33179BCD1C0C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5757913" y="5901122"/>
            <a:ext cx="3535144" cy="225664"/>
          </a:xfrm>
          <a:prstGeom prst="rect">
            <a:avLst/>
          </a:prstGeom>
        </p:spPr>
        <p:txBody>
          <a:bodyPr lIns="0" rIns="0"/>
          <a:lstStyle>
            <a:lvl1pPr marL="0" indent="0" algn="r">
              <a:buNone/>
              <a:defRPr sz="1050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8030701-31E9-E741-847F-D34791DB8AD2}"/>
              </a:ext>
            </a:extLst>
          </p:cNvPr>
          <p:cNvCxnSpPr>
            <a:cxnSpLocks/>
          </p:cNvCxnSpPr>
          <p:nvPr userDrawn="1"/>
        </p:nvCxnSpPr>
        <p:spPr>
          <a:xfrm>
            <a:off x="9512940" y="4587235"/>
            <a:ext cx="0" cy="179910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35AF6A25-B8C1-144C-AB46-ABB8D5A6E2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851"/>
          <a:stretch/>
        </p:blipFill>
        <p:spPr>
          <a:xfrm rot="10800000">
            <a:off x="-2" y="-4"/>
            <a:ext cx="3669317" cy="573819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D44C9A53-6DD0-1542-85AB-768023CF99BC}"/>
              </a:ext>
            </a:extLst>
          </p:cNvPr>
          <p:cNvSpPr/>
          <p:nvPr userDrawn="1"/>
        </p:nvSpPr>
        <p:spPr>
          <a:xfrm>
            <a:off x="3249980" y="647140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C1DC609-7080-154D-974E-7D9CF279BEF2}"/>
              </a:ext>
            </a:extLst>
          </p:cNvPr>
          <p:cNvSpPr/>
          <p:nvPr userDrawn="1"/>
        </p:nvSpPr>
        <p:spPr>
          <a:xfrm>
            <a:off x="2498037" y="2763721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135AE8F-E282-674F-B5F2-EDB9BF8D228E}"/>
              </a:ext>
            </a:extLst>
          </p:cNvPr>
          <p:cNvSpPr/>
          <p:nvPr userDrawn="1"/>
        </p:nvSpPr>
        <p:spPr>
          <a:xfrm>
            <a:off x="2799742" y="4495047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B3FCCD9-1ED1-0B45-8FC4-8DEA9B838747}"/>
              </a:ext>
            </a:extLst>
          </p:cNvPr>
          <p:cNvSpPr/>
          <p:nvPr userDrawn="1"/>
        </p:nvSpPr>
        <p:spPr>
          <a:xfrm>
            <a:off x="395380" y="3831295"/>
            <a:ext cx="85434" cy="8543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EC3B20-7E1E-734A-899E-575C83A5987F}"/>
              </a:ext>
            </a:extLst>
          </p:cNvPr>
          <p:cNvSpPr txBox="1"/>
          <p:nvPr userDrawn="1"/>
        </p:nvSpPr>
        <p:spPr>
          <a:xfrm>
            <a:off x="6043134" y="1566653"/>
            <a:ext cx="5376616" cy="1015663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r"/>
            <a:r>
              <a:rPr lang="en-US" sz="6000" b="1" kern="1200" cap="all" spc="-190" baseline="0" dirty="0">
                <a:solidFill>
                  <a:schemeClr val="tx2">
                    <a:alpha val="49000"/>
                  </a:schemeClr>
                </a:solidFill>
                <a:effectLst/>
                <a:latin typeface="+mn-lt"/>
                <a:ea typeface="+mn-ea"/>
                <a:cs typeface="+mn-cs"/>
              </a:rPr>
              <a:t>QUESTIONS?</a:t>
            </a:r>
            <a:endParaRPr lang="en-US" sz="6000" cap="all" spc="-190" baseline="0" dirty="0">
              <a:solidFill>
                <a:schemeClr val="tx2">
                  <a:alpha val="4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4708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76" userDrawn="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ding - DRG Presentation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66821E-E3DB-FB4E-A2F8-E892EB5AA3DE}"/>
              </a:ext>
            </a:extLst>
          </p:cNvPr>
          <p:cNvSpPr/>
          <p:nvPr userDrawn="1"/>
        </p:nvSpPr>
        <p:spPr>
          <a:xfrm>
            <a:off x="485778" y="2049824"/>
            <a:ext cx="10821122" cy="1017464"/>
          </a:xfrm>
          <a:prstGeom prst="rect">
            <a:avLst/>
          </a:prstGeom>
          <a:noFill/>
          <a:ln w="317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42973B2-AF74-354C-9A47-230E857F7A1A}"/>
              </a:ext>
            </a:extLst>
          </p:cNvPr>
          <p:cNvSpPr/>
          <p:nvPr userDrawn="1"/>
        </p:nvSpPr>
        <p:spPr>
          <a:xfrm>
            <a:off x="1369499" y="2269925"/>
            <a:ext cx="686116" cy="6200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D35A3B7-EF2B-3848-AEB3-D6BD6644BAAA}"/>
              </a:ext>
            </a:extLst>
          </p:cNvPr>
          <p:cNvSpPr txBox="1"/>
          <p:nvPr userDrawn="1"/>
        </p:nvSpPr>
        <p:spPr>
          <a:xfrm>
            <a:off x="660895" y="2358501"/>
            <a:ext cx="797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DRG Purple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954F769-F255-3245-85E3-F29B6C7F255C}"/>
              </a:ext>
            </a:extLst>
          </p:cNvPr>
          <p:cNvSpPr txBox="1"/>
          <p:nvPr userDrawn="1"/>
        </p:nvSpPr>
        <p:spPr>
          <a:xfrm>
            <a:off x="1302810" y="2308025"/>
            <a:ext cx="7971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115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40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118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CE64671-79EF-B444-AB01-3957D153A976}"/>
              </a:ext>
            </a:extLst>
          </p:cNvPr>
          <p:cNvSpPr/>
          <p:nvPr userDrawn="1"/>
        </p:nvSpPr>
        <p:spPr>
          <a:xfrm>
            <a:off x="3326259" y="2269925"/>
            <a:ext cx="686116" cy="620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ABE2C6F-2556-854E-A494-CBAFFE41474D}"/>
              </a:ext>
            </a:extLst>
          </p:cNvPr>
          <p:cNvSpPr txBox="1"/>
          <p:nvPr userDrawn="1"/>
        </p:nvSpPr>
        <p:spPr>
          <a:xfrm>
            <a:off x="2684344" y="2358501"/>
            <a:ext cx="5533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Steel Blue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E77FDA5-A9C2-9145-A784-2887C19B6D5E}"/>
              </a:ext>
            </a:extLst>
          </p:cNvPr>
          <p:cNvSpPr txBox="1"/>
          <p:nvPr userDrawn="1"/>
        </p:nvSpPr>
        <p:spPr>
          <a:xfrm>
            <a:off x="3270727" y="2308025"/>
            <a:ext cx="7971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65 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138 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201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E25D0FB-BB34-2346-B0C4-5099AF371BF8}"/>
              </a:ext>
            </a:extLst>
          </p:cNvPr>
          <p:cNvSpPr/>
          <p:nvPr userDrawn="1"/>
        </p:nvSpPr>
        <p:spPr>
          <a:xfrm>
            <a:off x="7501322" y="2269925"/>
            <a:ext cx="686116" cy="620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82F2161-2A9E-1B43-A4C4-9D40B2AC88BE}"/>
              </a:ext>
            </a:extLst>
          </p:cNvPr>
          <p:cNvSpPr txBox="1"/>
          <p:nvPr userDrawn="1"/>
        </p:nvSpPr>
        <p:spPr>
          <a:xfrm>
            <a:off x="6704142" y="2358501"/>
            <a:ext cx="797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Sky</a:t>
            </a:r>
            <a:br>
              <a:rPr lang="en-US" sz="1000" dirty="0">
                <a:solidFill>
                  <a:schemeClr val="accent2"/>
                </a:solidFill>
              </a:rPr>
            </a:br>
            <a:r>
              <a:rPr lang="en-US" sz="1000" dirty="0">
                <a:solidFill>
                  <a:schemeClr val="accent2"/>
                </a:solidFill>
              </a:rPr>
              <a:t>Blue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0605F36-FC58-074F-9DA7-213BADBBF9EF}"/>
              </a:ext>
            </a:extLst>
          </p:cNvPr>
          <p:cNvSpPr txBox="1"/>
          <p:nvPr userDrawn="1"/>
        </p:nvSpPr>
        <p:spPr>
          <a:xfrm>
            <a:off x="7445790" y="2309173"/>
            <a:ext cx="7971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88 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192 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224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46A8664-5A52-364C-AD96-FF9DF6AB37DE}"/>
              </a:ext>
            </a:extLst>
          </p:cNvPr>
          <p:cNvSpPr/>
          <p:nvPr userDrawn="1"/>
        </p:nvSpPr>
        <p:spPr>
          <a:xfrm>
            <a:off x="9699916" y="2269925"/>
            <a:ext cx="686116" cy="62002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6F67C71-29B2-E44D-9468-B32A2A6A9B8F}"/>
              </a:ext>
            </a:extLst>
          </p:cNvPr>
          <p:cNvSpPr txBox="1"/>
          <p:nvPr userDrawn="1"/>
        </p:nvSpPr>
        <p:spPr>
          <a:xfrm>
            <a:off x="8902736" y="2358500"/>
            <a:ext cx="797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Nature Orange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9822B97-62D6-5041-B3DB-7231A06C35BD}"/>
              </a:ext>
            </a:extLst>
          </p:cNvPr>
          <p:cNvSpPr txBox="1"/>
          <p:nvPr userDrawn="1"/>
        </p:nvSpPr>
        <p:spPr>
          <a:xfrm>
            <a:off x="9644384" y="2309173"/>
            <a:ext cx="7971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243 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109 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5069146-C455-E741-89EB-7BCBE6B51ED4}"/>
              </a:ext>
            </a:extLst>
          </p:cNvPr>
          <p:cNvSpPr txBox="1"/>
          <p:nvPr userDrawn="1"/>
        </p:nvSpPr>
        <p:spPr>
          <a:xfrm>
            <a:off x="370342" y="1347587"/>
            <a:ext cx="11351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Used In All Template Based Items/Figures/Charts</a:t>
            </a:r>
          </a:p>
        </p:txBody>
      </p:sp>
      <p:sp>
        <p:nvSpPr>
          <p:cNvPr id="62" name="Title 1">
            <a:extLst>
              <a:ext uri="{FF2B5EF4-FFF2-40B4-BE49-F238E27FC236}">
                <a16:creationId xmlns:a16="http://schemas.microsoft.com/office/drawing/2014/main" id="{393FB6C9-3789-454D-A5FD-A12460789295}"/>
              </a:ext>
            </a:extLst>
          </p:cNvPr>
          <p:cNvSpPr txBox="1">
            <a:spLocks/>
          </p:cNvSpPr>
          <p:nvPr userDrawn="1"/>
        </p:nvSpPr>
        <p:spPr>
          <a:xfrm>
            <a:off x="460196" y="775547"/>
            <a:ext cx="11261903" cy="604678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 cap="all" baseline="0">
                <a:solidFill>
                  <a:srgbClr val="7B1979">
                    <a:alpha val="5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DRG PRESENTATION Colors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DEA3B81-109C-9644-B334-BCA62B3B7A96}"/>
              </a:ext>
            </a:extLst>
          </p:cNvPr>
          <p:cNvSpPr/>
          <p:nvPr userDrawn="1"/>
        </p:nvSpPr>
        <p:spPr>
          <a:xfrm>
            <a:off x="5358259" y="2269925"/>
            <a:ext cx="686116" cy="6200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C783CAF-2F21-BC41-887A-C9D7B3DC1440}"/>
              </a:ext>
            </a:extLst>
          </p:cNvPr>
          <p:cNvSpPr txBox="1"/>
          <p:nvPr userDrawn="1"/>
        </p:nvSpPr>
        <p:spPr>
          <a:xfrm>
            <a:off x="4694630" y="2358501"/>
            <a:ext cx="575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DRG Gray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678814C-F13D-6B4E-9587-E26323D098D6}"/>
              </a:ext>
            </a:extLst>
          </p:cNvPr>
          <p:cNvSpPr txBox="1"/>
          <p:nvPr userDrawn="1"/>
        </p:nvSpPr>
        <p:spPr>
          <a:xfrm>
            <a:off x="5302727" y="2308025"/>
            <a:ext cx="7971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109 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110 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113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AE60DEC-0042-9847-89A2-481C4E5089DB}"/>
              </a:ext>
            </a:extLst>
          </p:cNvPr>
          <p:cNvSpPr txBox="1"/>
          <p:nvPr userDrawn="1"/>
        </p:nvSpPr>
        <p:spPr>
          <a:xfrm>
            <a:off x="393567" y="3375963"/>
            <a:ext cx="364203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2"/>
                </a:solidFill>
              </a:rPr>
              <a:t>Preferred Color Scheme</a:t>
            </a:r>
          </a:p>
          <a:p>
            <a:pPr algn="l"/>
            <a:r>
              <a:rPr lang="en-US" sz="1400" b="0" dirty="0">
                <a:solidFill>
                  <a:schemeClr val="tx2"/>
                </a:solidFill>
              </a:rPr>
              <a:t>LESS THAN 5 COLORS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51ECA7B-140B-494B-9132-199A2D65870A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721722997"/>
              </p:ext>
            </p:extLst>
          </p:nvPr>
        </p:nvGraphicFramePr>
        <p:xfrm>
          <a:off x="205238" y="3991516"/>
          <a:ext cx="3362322" cy="2362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0" name="Chart 69">
            <a:extLst>
              <a:ext uri="{FF2B5EF4-FFF2-40B4-BE49-F238E27FC236}">
                <a16:creationId xmlns:a16="http://schemas.microsoft.com/office/drawing/2014/main" id="{523D68A1-8F73-F041-9F7C-2A0090A6EDB4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183798800"/>
              </p:ext>
            </p:extLst>
          </p:nvPr>
        </p:nvGraphicFramePr>
        <p:xfrm>
          <a:off x="3945798" y="3991516"/>
          <a:ext cx="3898581" cy="2362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8A3CB17-B6EB-7341-AF85-E1F69E378DFD}"/>
              </a:ext>
            </a:extLst>
          </p:cNvPr>
          <p:cNvCxnSpPr/>
          <p:nvPr userDrawn="1"/>
        </p:nvCxnSpPr>
        <p:spPr>
          <a:xfrm>
            <a:off x="3669316" y="3991516"/>
            <a:ext cx="0" cy="232408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3470A809-5C1B-F247-8C0E-A2927ABAD32B}"/>
              </a:ext>
            </a:extLst>
          </p:cNvPr>
          <p:cNvCxnSpPr/>
          <p:nvPr userDrawn="1"/>
        </p:nvCxnSpPr>
        <p:spPr>
          <a:xfrm>
            <a:off x="8088916" y="3991516"/>
            <a:ext cx="0" cy="232408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76" name="Chart 75">
                <a:extLst>
                  <a:ext uri="{FF2B5EF4-FFF2-40B4-BE49-F238E27FC236}">
                    <a16:creationId xmlns:a16="http://schemas.microsoft.com/office/drawing/2014/main" id="{1BF0D097-B0F9-1F45-9808-BF1A0D2BDE48}"/>
                  </a:ext>
                </a:extLst>
              </p:cNvPr>
              <p:cNvGraphicFramePr/>
              <p:nvPr userDrawn="1">
                <p:extLst>
                  <p:ext uri="{D42A27DB-BD31-4B8C-83A1-F6EECF244321}">
                    <p14:modId xmlns:p14="http://schemas.microsoft.com/office/powerpoint/2010/main" val="643355607"/>
                  </p:ext>
                </p:extLst>
              </p:nvPr>
            </p:nvGraphicFramePr>
            <p:xfrm>
              <a:off x="8312419" y="3898901"/>
              <a:ext cx="3362322" cy="2416704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76" name="Chart 75">
                <a:extLst>
                  <a:ext uri="{FF2B5EF4-FFF2-40B4-BE49-F238E27FC236}">
                    <a16:creationId xmlns:a16="http://schemas.microsoft.com/office/drawing/2014/main" id="{1BF0D097-B0F9-1F45-9808-BF1A0D2BDE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12419" y="3898901"/>
                <a:ext cx="3362322" cy="241670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85463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ding - DRG Brand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456051-D092-FE47-83D2-321143BE0B83}"/>
              </a:ext>
            </a:extLst>
          </p:cNvPr>
          <p:cNvSpPr/>
          <p:nvPr userDrawn="1"/>
        </p:nvSpPr>
        <p:spPr>
          <a:xfrm>
            <a:off x="1223783" y="3783700"/>
            <a:ext cx="1295400" cy="2057400"/>
          </a:xfrm>
          <a:prstGeom prst="rect">
            <a:avLst/>
          </a:prstGeom>
          <a:noFill/>
          <a:ln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5D7E5EA-A831-8B47-9896-72C0A41627AB}"/>
              </a:ext>
            </a:extLst>
          </p:cNvPr>
          <p:cNvSpPr/>
          <p:nvPr userDrawn="1"/>
        </p:nvSpPr>
        <p:spPr>
          <a:xfrm>
            <a:off x="4660401" y="3831403"/>
            <a:ext cx="516156" cy="533400"/>
          </a:xfrm>
          <a:prstGeom prst="rect">
            <a:avLst/>
          </a:prstGeom>
          <a:solidFill>
            <a:srgbClr val="4189C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DD31903-C2DE-CC49-B819-1793D4513DD7}"/>
              </a:ext>
            </a:extLst>
          </p:cNvPr>
          <p:cNvSpPr txBox="1"/>
          <p:nvPr userDrawn="1"/>
        </p:nvSpPr>
        <p:spPr>
          <a:xfrm>
            <a:off x="4566264" y="3857852"/>
            <a:ext cx="685801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Steel Blue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F66C5F9-E1C1-9443-90EA-2ABF10B0B035}"/>
              </a:ext>
            </a:extLst>
          </p:cNvPr>
          <p:cNvSpPr/>
          <p:nvPr userDrawn="1"/>
        </p:nvSpPr>
        <p:spPr>
          <a:xfrm>
            <a:off x="4151064" y="3831403"/>
            <a:ext cx="426575" cy="533400"/>
          </a:xfrm>
          <a:prstGeom prst="rect">
            <a:avLst/>
          </a:prstGeom>
          <a:solidFill>
            <a:srgbClr val="27548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411F73F-CAF4-F34E-B7DA-B324AED31F00}"/>
              </a:ext>
            </a:extLst>
          </p:cNvPr>
          <p:cNvSpPr/>
          <p:nvPr userDrawn="1"/>
        </p:nvSpPr>
        <p:spPr>
          <a:xfrm>
            <a:off x="5283382" y="3831403"/>
            <a:ext cx="426575" cy="533400"/>
          </a:xfrm>
          <a:prstGeom prst="rect">
            <a:avLst/>
          </a:prstGeom>
          <a:solidFill>
            <a:srgbClr val="799FD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552FEAA-62EA-AE4F-99BA-E7DA68CDA844}"/>
              </a:ext>
            </a:extLst>
          </p:cNvPr>
          <p:cNvSpPr/>
          <p:nvPr userDrawn="1"/>
        </p:nvSpPr>
        <p:spPr>
          <a:xfrm>
            <a:off x="5786157" y="3831403"/>
            <a:ext cx="426575" cy="533400"/>
          </a:xfrm>
          <a:prstGeom prst="rect">
            <a:avLst/>
          </a:prstGeom>
          <a:solidFill>
            <a:srgbClr val="C7D4E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8A1EA27-2868-6F42-B768-C32D82F8D3B6}"/>
              </a:ext>
            </a:extLst>
          </p:cNvPr>
          <p:cNvSpPr/>
          <p:nvPr userDrawn="1"/>
        </p:nvSpPr>
        <p:spPr>
          <a:xfrm>
            <a:off x="3663384" y="3831403"/>
            <a:ext cx="426575" cy="533400"/>
          </a:xfrm>
          <a:prstGeom prst="rect">
            <a:avLst/>
          </a:prstGeom>
          <a:solidFill>
            <a:srgbClr val="22456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126352B-ABC8-E843-9FC4-0F980517D52E}"/>
              </a:ext>
            </a:extLst>
          </p:cNvPr>
          <p:cNvSpPr/>
          <p:nvPr userDrawn="1"/>
        </p:nvSpPr>
        <p:spPr>
          <a:xfrm>
            <a:off x="3175704" y="3831403"/>
            <a:ext cx="426575" cy="533400"/>
          </a:xfrm>
          <a:prstGeom prst="rect">
            <a:avLst/>
          </a:prstGeom>
          <a:solidFill>
            <a:srgbClr val="10223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3E3590F-1A7F-244D-94AA-E76ABF2A7DA1}"/>
              </a:ext>
            </a:extLst>
          </p:cNvPr>
          <p:cNvSpPr/>
          <p:nvPr userDrawn="1"/>
        </p:nvSpPr>
        <p:spPr>
          <a:xfrm>
            <a:off x="6273983" y="3831403"/>
            <a:ext cx="426575" cy="533400"/>
          </a:xfrm>
          <a:prstGeom prst="rect">
            <a:avLst/>
          </a:prstGeom>
          <a:solidFill>
            <a:srgbClr val="E9EDF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8098F53-3F7E-DC47-92F0-765E6F3B429E}"/>
              </a:ext>
            </a:extLst>
          </p:cNvPr>
          <p:cNvSpPr txBox="1"/>
          <p:nvPr userDrawn="1"/>
        </p:nvSpPr>
        <p:spPr>
          <a:xfrm>
            <a:off x="5656543" y="3820895"/>
            <a:ext cx="685801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199</a:t>
            </a:r>
          </a:p>
          <a:p>
            <a:pPr algn="ctr"/>
            <a:r>
              <a:rPr lang="en-US" sz="1000" dirty="0"/>
              <a:t>212</a:t>
            </a:r>
          </a:p>
          <a:p>
            <a:pPr algn="ctr"/>
            <a:r>
              <a:rPr lang="en-US" sz="1000" dirty="0"/>
              <a:t>237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9CB8E44-47B5-2647-9421-31DE610F6153}"/>
              </a:ext>
            </a:extLst>
          </p:cNvPr>
          <p:cNvSpPr/>
          <p:nvPr userDrawn="1"/>
        </p:nvSpPr>
        <p:spPr>
          <a:xfrm>
            <a:off x="484124" y="3859900"/>
            <a:ext cx="687003" cy="533400"/>
          </a:xfrm>
          <a:prstGeom prst="rect">
            <a:avLst/>
          </a:prstGeom>
          <a:solidFill>
            <a:srgbClr val="6600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02AA1B9-3656-BD4B-A42A-0F996BA19391}"/>
              </a:ext>
            </a:extLst>
          </p:cNvPr>
          <p:cNvSpPr/>
          <p:nvPr userDrawn="1"/>
        </p:nvSpPr>
        <p:spPr>
          <a:xfrm>
            <a:off x="484124" y="4545700"/>
            <a:ext cx="687003" cy="533400"/>
          </a:xfrm>
          <a:prstGeom prst="rect">
            <a:avLst/>
          </a:prstGeom>
          <a:solidFill>
            <a:srgbClr val="2B9B4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0288DE1-0D2C-B34E-BD2D-9DA33BD5A649}"/>
              </a:ext>
            </a:extLst>
          </p:cNvPr>
          <p:cNvSpPr/>
          <p:nvPr userDrawn="1"/>
        </p:nvSpPr>
        <p:spPr>
          <a:xfrm>
            <a:off x="484124" y="5231500"/>
            <a:ext cx="687003" cy="533400"/>
          </a:xfrm>
          <a:prstGeom prst="rect">
            <a:avLst/>
          </a:prstGeom>
          <a:solidFill>
            <a:srgbClr val="594F5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40FCDE0-5682-964B-8C0B-4262944FCDE8}"/>
              </a:ext>
            </a:extLst>
          </p:cNvPr>
          <p:cNvSpPr txBox="1"/>
          <p:nvPr userDrawn="1"/>
        </p:nvSpPr>
        <p:spPr>
          <a:xfrm>
            <a:off x="560324" y="3936100"/>
            <a:ext cx="685800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DRG Purple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C1205C5-6A53-0343-A067-E9A89106A57B}"/>
              </a:ext>
            </a:extLst>
          </p:cNvPr>
          <p:cNvSpPr txBox="1"/>
          <p:nvPr userDrawn="1"/>
        </p:nvSpPr>
        <p:spPr>
          <a:xfrm>
            <a:off x="560324" y="4621900"/>
            <a:ext cx="685800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DRG Green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ED041D7-E48B-AC49-877B-C47220500824}"/>
              </a:ext>
            </a:extLst>
          </p:cNvPr>
          <p:cNvSpPr txBox="1"/>
          <p:nvPr userDrawn="1"/>
        </p:nvSpPr>
        <p:spPr>
          <a:xfrm>
            <a:off x="560324" y="5307700"/>
            <a:ext cx="685800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DRG Gray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EA56B2A-4E87-C748-B757-85FE425B2F3F}"/>
              </a:ext>
            </a:extLst>
          </p:cNvPr>
          <p:cNvSpPr txBox="1"/>
          <p:nvPr userDrawn="1"/>
        </p:nvSpPr>
        <p:spPr>
          <a:xfrm>
            <a:off x="370343" y="1952265"/>
            <a:ext cx="2514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</a:rPr>
              <a:t>Primary Colors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E4BE39D-D824-6F4D-A15B-39462BC8DE9A}"/>
              </a:ext>
            </a:extLst>
          </p:cNvPr>
          <p:cNvSpPr/>
          <p:nvPr userDrawn="1"/>
        </p:nvSpPr>
        <p:spPr>
          <a:xfrm>
            <a:off x="4660401" y="4354358"/>
            <a:ext cx="516156" cy="533400"/>
          </a:xfrm>
          <a:prstGeom prst="rect">
            <a:avLst/>
          </a:prstGeom>
          <a:solidFill>
            <a:srgbClr val="F0AE4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9239FC1-1231-004B-A4F6-5465E1EFE18C}"/>
              </a:ext>
            </a:extLst>
          </p:cNvPr>
          <p:cNvSpPr/>
          <p:nvPr userDrawn="1"/>
        </p:nvSpPr>
        <p:spPr>
          <a:xfrm>
            <a:off x="4660401" y="4877313"/>
            <a:ext cx="516156" cy="533400"/>
          </a:xfrm>
          <a:prstGeom prst="rect">
            <a:avLst/>
          </a:prstGeom>
          <a:solidFill>
            <a:srgbClr val="96C93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24BD4F4-ECAE-8042-AF50-39EB58B258B6}"/>
              </a:ext>
            </a:extLst>
          </p:cNvPr>
          <p:cNvSpPr/>
          <p:nvPr userDrawn="1"/>
        </p:nvSpPr>
        <p:spPr>
          <a:xfrm>
            <a:off x="4660401" y="5400268"/>
            <a:ext cx="516156" cy="533400"/>
          </a:xfrm>
          <a:prstGeom prst="rect">
            <a:avLst/>
          </a:prstGeom>
          <a:solidFill>
            <a:srgbClr val="F37D6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EF1C6BE-390A-D842-A0F8-7AB5CCA2D3FE}"/>
              </a:ext>
            </a:extLst>
          </p:cNvPr>
          <p:cNvSpPr txBox="1"/>
          <p:nvPr userDrawn="1"/>
        </p:nvSpPr>
        <p:spPr>
          <a:xfrm>
            <a:off x="4566264" y="4380807"/>
            <a:ext cx="685801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Deep Yellow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D1AADAF-853B-224F-93EE-5D43A0732777}"/>
              </a:ext>
            </a:extLst>
          </p:cNvPr>
          <p:cNvSpPr txBox="1"/>
          <p:nvPr userDrawn="1"/>
        </p:nvSpPr>
        <p:spPr>
          <a:xfrm>
            <a:off x="4566264" y="4903762"/>
            <a:ext cx="685801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Grass Green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7532CB1-C633-F44A-B750-5F4441A4A3B3}"/>
              </a:ext>
            </a:extLst>
          </p:cNvPr>
          <p:cNvSpPr txBox="1"/>
          <p:nvPr userDrawn="1"/>
        </p:nvSpPr>
        <p:spPr>
          <a:xfrm>
            <a:off x="3079110" y="1952265"/>
            <a:ext cx="2514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</a:rPr>
              <a:t>Secondary Colors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BB385D0-C0E0-1141-A96A-9C024E8DF85A}"/>
              </a:ext>
            </a:extLst>
          </p:cNvPr>
          <p:cNvSpPr txBox="1"/>
          <p:nvPr userDrawn="1"/>
        </p:nvSpPr>
        <p:spPr>
          <a:xfrm>
            <a:off x="4566264" y="5426717"/>
            <a:ext cx="685801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Coral Red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7D14849-91AA-0541-AEDB-C85CA4EB5510}"/>
              </a:ext>
            </a:extLst>
          </p:cNvPr>
          <p:cNvSpPr txBox="1"/>
          <p:nvPr userDrawn="1"/>
        </p:nvSpPr>
        <p:spPr>
          <a:xfrm>
            <a:off x="7370508" y="1952265"/>
            <a:ext cx="2514600" cy="33855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</a:rPr>
              <a:t>Accent Colors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F6C5F83-FF5B-204C-ADE3-435E320F1582}"/>
              </a:ext>
            </a:extLst>
          </p:cNvPr>
          <p:cNvSpPr txBox="1"/>
          <p:nvPr userDrawn="1"/>
        </p:nvSpPr>
        <p:spPr>
          <a:xfrm>
            <a:off x="8229600" y="5538584"/>
            <a:ext cx="2632440" cy="81560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Tints are a range of darker and lighter variants of each color, providing a total of 63 color options.</a:t>
            </a:r>
          </a:p>
          <a:p>
            <a:endParaRPr lang="en-US" sz="1400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1F1481F-C95D-8E4B-8E2B-90F766702E04}"/>
              </a:ext>
            </a:extLst>
          </p:cNvPr>
          <p:cNvSpPr/>
          <p:nvPr userDrawn="1"/>
        </p:nvSpPr>
        <p:spPr>
          <a:xfrm>
            <a:off x="4151064" y="4354358"/>
            <a:ext cx="426575" cy="533400"/>
          </a:xfrm>
          <a:prstGeom prst="rect">
            <a:avLst/>
          </a:prstGeom>
          <a:solidFill>
            <a:srgbClr val="B382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C4C15B8-579E-634D-9551-65284F989ABA}"/>
              </a:ext>
            </a:extLst>
          </p:cNvPr>
          <p:cNvSpPr/>
          <p:nvPr userDrawn="1"/>
        </p:nvSpPr>
        <p:spPr>
          <a:xfrm>
            <a:off x="4151064" y="4877313"/>
            <a:ext cx="426575" cy="533400"/>
          </a:xfrm>
          <a:prstGeom prst="rect">
            <a:avLst/>
          </a:prstGeom>
          <a:solidFill>
            <a:srgbClr val="70972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90D6DF2-1B40-1F46-B4C1-552D96533ED4}"/>
              </a:ext>
            </a:extLst>
          </p:cNvPr>
          <p:cNvSpPr/>
          <p:nvPr userDrawn="1"/>
        </p:nvSpPr>
        <p:spPr>
          <a:xfrm>
            <a:off x="4151064" y="5400268"/>
            <a:ext cx="426575" cy="533400"/>
          </a:xfrm>
          <a:prstGeom prst="rect">
            <a:avLst/>
          </a:prstGeom>
          <a:solidFill>
            <a:srgbClr val="B65D5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067B7E7-E951-D04D-B1E8-9BD54FF5ACA0}"/>
              </a:ext>
            </a:extLst>
          </p:cNvPr>
          <p:cNvSpPr/>
          <p:nvPr userDrawn="1"/>
        </p:nvSpPr>
        <p:spPr>
          <a:xfrm>
            <a:off x="5283382" y="4354358"/>
            <a:ext cx="426575" cy="533400"/>
          </a:xfrm>
          <a:prstGeom prst="rect">
            <a:avLst/>
          </a:prstGeom>
          <a:solidFill>
            <a:srgbClr val="F7CA8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99DAF43-AEF8-EF42-A495-D811345DEBDC}"/>
              </a:ext>
            </a:extLst>
          </p:cNvPr>
          <p:cNvSpPr/>
          <p:nvPr userDrawn="1"/>
        </p:nvSpPr>
        <p:spPr>
          <a:xfrm>
            <a:off x="5283382" y="4877313"/>
            <a:ext cx="426575" cy="533400"/>
          </a:xfrm>
          <a:prstGeom prst="rect">
            <a:avLst/>
          </a:prstGeom>
          <a:solidFill>
            <a:srgbClr val="BDDA8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77BA4F2-231D-F443-B296-08CF7EC43BFD}"/>
              </a:ext>
            </a:extLst>
          </p:cNvPr>
          <p:cNvSpPr/>
          <p:nvPr userDrawn="1"/>
        </p:nvSpPr>
        <p:spPr>
          <a:xfrm>
            <a:off x="5283382" y="5400268"/>
            <a:ext cx="426575" cy="533400"/>
          </a:xfrm>
          <a:prstGeom prst="rect">
            <a:avLst/>
          </a:prstGeom>
          <a:solidFill>
            <a:srgbClr val="F8AD9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283377DE-AF36-4541-A333-E9B8D5B06850}"/>
              </a:ext>
            </a:extLst>
          </p:cNvPr>
          <p:cNvSpPr/>
          <p:nvPr userDrawn="1"/>
        </p:nvSpPr>
        <p:spPr>
          <a:xfrm>
            <a:off x="5786157" y="4354358"/>
            <a:ext cx="426575" cy="533400"/>
          </a:xfrm>
          <a:prstGeom prst="rect">
            <a:avLst/>
          </a:prstGeom>
          <a:solidFill>
            <a:srgbClr val="F9E1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7C11759-E0DA-8B40-A194-54485C59343C}"/>
              </a:ext>
            </a:extLst>
          </p:cNvPr>
          <p:cNvSpPr/>
          <p:nvPr userDrawn="1"/>
        </p:nvSpPr>
        <p:spPr>
          <a:xfrm>
            <a:off x="5786157" y="4877313"/>
            <a:ext cx="426575" cy="533400"/>
          </a:xfrm>
          <a:prstGeom prst="rect">
            <a:avLst/>
          </a:prstGeom>
          <a:solidFill>
            <a:srgbClr val="DBE9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571A149-2FFB-5548-82DD-269F491C90ED}"/>
              </a:ext>
            </a:extLst>
          </p:cNvPr>
          <p:cNvSpPr/>
          <p:nvPr userDrawn="1"/>
        </p:nvSpPr>
        <p:spPr>
          <a:xfrm>
            <a:off x="5786157" y="5400268"/>
            <a:ext cx="426575" cy="533400"/>
          </a:xfrm>
          <a:prstGeom prst="rect">
            <a:avLst/>
          </a:prstGeom>
          <a:solidFill>
            <a:srgbClr val="FBD4C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D7EEFB0-EBAB-3246-9BEC-1E714B2F1F3E}"/>
              </a:ext>
            </a:extLst>
          </p:cNvPr>
          <p:cNvSpPr/>
          <p:nvPr userDrawn="1"/>
        </p:nvSpPr>
        <p:spPr>
          <a:xfrm>
            <a:off x="1274583" y="3859900"/>
            <a:ext cx="352541" cy="533400"/>
          </a:xfrm>
          <a:prstGeom prst="rect">
            <a:avLst/>
          </a:prstGeom>
          <a:solidFill>
            <a:srgbClr val="9C729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229D49A-7292-2644-AED2-6CD1E1CAD720}"/>
              </a:ext>
            </a:extLst>
          </p:cNvPr>
          <p:cNvSpPr/>
          <p:nvPr userDrawn="1"/>
        </p:nvSpPr>
        <p:spPr>
          <a:xfrm>
            <a:off x="1274583" y="4545700"/>
            <a:ext cx="352541" cy="533400"/>
          </a:xfrm>
          <a:prstGeom prst="rect">
            <a:avLst/>
          </a:prstGeom>
          <a:solidFill>
            <a:srgbClr val="88C18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C7319E4-8341-B14F-8F9F-1EBD9D739512}"/>
              </a:ext>
            </a:extLst>
          </p:cNvPr>
          <p:cNvSpPr/>
          <p:nvPr userDrawn="1"/>
        </p:nvSpPr>
        <p:spPr>
          <a:xfrm>
            <a:off x="1274583" y="5231500"/>
            <a:ext cx="352541" cy="533400"/>
          </a:xfrm>
          <a:prstGeom prst="rect">
            <a:avLst/>
          </a:prstGeom>
          <a:solidFill>
            <a:srgbClr val="A2A4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D3B8182-B874-FA4A-81F2-D65D3D6AE813}"/>
              </a:ext>
            </a:extLst>
          </p:cNvPr>
          <p:cNvSpPr/>
          <p:nvPr userDrawn="1"/>
        </p:nvSpPr>
        <p:spPr>
          <a:xfrm>
            <a:off x="1680983" y="3859900"/>
            <a:ext cx="352541" cy="533400"/>
          </a:xfrm>
          <a:prstGeom prst="rect">
            <a:avLst/>
          </a:prstGeom>
          <a:solidFill>
            <a:srgbClr val="C3ADC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0F42CFB-C995-4B49-8F71-63809517F8F8}"/>
              </a:ext>
            </a:extLst>
          </p:cNvPr>
          <p:cNvSpPr/>
          <p:nvPr userDrawn="1"/>
        </p:nvSpPr>
        <p:spPr>
          <a:xfrm>
            <a:off x="1680983" y="4545700"/>
            <a:ext cx="352541" cy="533400"/>
          </a:xfrm>
          <a:prstGeom prst="rect">
            <a:avLst/>
          </a:prstGeom>
          <a:solidFill>
            <a:srgbClr val="C0DBB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707F2E-213E-B241-833F-C073A5ED9346}"/>
              </a:ext>
            </a:extLst>
          </p:cNvPr>
          <p:cNvSpPr/>
          <p:nvPr userDrawn="1"/>
        </p:nvSpPr>
        <p:spPr>
          <a:xfrm>
            <a:off x="1680983" y="5231500"/>
            <a:ext cx="352541" cy="533400"/>
          </a:xfrm>
          <a:prstGeom prst="rect">
            <a:avLst/>
          </a:prstGeom>
          <a:solidFill>
            <a:srgbClr val="CFD0D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D501D6A5-56B7-D74C-B4C9-35D0816E1F30}"/>
              </a:ext>
            </a:extLst>
          </p:cNvPr>
          <p:cNvSpPr/>
          <p:nvPr userDrawn="1"/>
        </p:nvSpPr>
        <p:spPr>
          <a:xfrm>
            <a:off x="2097543" y="3859900"/>
            <a:ext cx="352541" cy="533400"/>
          </a:xfrm>
          <a:prstGeom prst="rect">
            <a:avLst/>
          </a:prstGeom>
          <a:solidFill>
            <a:srgbClr val="E5DEE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FBB406B-11C9-9646-8319-6F4F55B71326}"/>
              </a:ext>
            </a:extLst>
          </p:cNvPr>
          <p:cNvSpPr/>
          <p:nvPr userDrawn="1"/>
        </p:nvSpPr>
        <p:spPr>
          <a:xfrm>
            <a:off x="2097543" y="4545700"/>
            <a:ext cx="352541" cy="533400"/>
          </a:xfrm>
          <a:prstGeom prst="rect">
            <a:avLst/>
          </a:prstGeom>
          <a:solidFill>
            <a:srgbClr val="E8F0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5010734-8E75-3F46-B713-98B81A254B17}"/>
              </a:ext>
            </a:extLst>
          </p:cNvPr>
          <p:cNvSpPr/>
          <p:nvPr userDrawn="1"/>
        </p:nvSpPr>
        <p:spPr>
          <a:xfrm>
            <a:off x="2097543" y="5231500"/>
            <a:ext cx="352541" cy="533400"/>
          </a:xfrm>
          <a:prstGeom prst="rect">
            <a:avLst/>
          </a:prstGeom>
          <a:solidFill>
            <a:srgbClr val="EDEDE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520E48A5-FD44-9348-9996-BA7F8ADFE91F}"/>
              </a:ext>
            </a:extLst>
          </p:cNvPr>
          <p:cNvSpPr/>
          <p:nvPr userDrawn="1"/>
        </p:nvSpPr>
        <p:spPr>
          <a:xfrm>
            <a:off x="3663384" y="4354358"/>
            <a:ext cx="426575" cy="533400"/>
          </a:xfrm>
          <a:prstGeom prst="rect">
            <a:avLst/>
          </a:prstGeom>
          <a:solidFill>
            <a:srgbClr val="7857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7E3EBA01-C494-B941-BBBC-E6EA57D52D0E}"/>
              </a:ext>
            </a:extLst>
          </p:cNvPr>
          <p:cNvSpPr/>
          <p:nvPr userDrawn="1"/>
        </p:nvSpPr>
        <p:spPr>
          <a:xfrm>
            <a:off x="3663384" y="4877313"/>
            <a:ext cx="426575" cy="533400"/>
          </a:xfrm>
          <a:prstGeom prst="rect">
            <a:avLst/>
          </a:prstGeom>
          <a:solidFill>
            <a:srgbClr val="4B651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24542804-CA96-214F-8FD4-7B1D3AD61117}"/>
              </a:ext>
            </a:extLst>
          </p:cNvPr>
          <p:cNvSpPr/>
          <p:nvPr userDrawn="1"/>
        </p:nvSpPr>
        <p:spPr>
          <a:xfrm>
            <a:off x="3663384" y="5400268"/>
            <a:ext cx="426575" cy="533400"/>
          </a:xfrm>
          <a:prstGeom prst="rect">
            <a:avLst/>
          </a:prstGeom>
          <a:solidFill>
            <a:srgbClr val="7A3E3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D680A0D-9D78-A944-A4F3-CF95E43E3F49}"/>
              </a:ext>
            </a:extLst>
          </p:cNvPr>
          <p:cNvSpPr/>
          <p:nvPr userDrawn="1"/>
        </p:nvSpPr>
        <p:spPr>
          <a:xfrm>
            <a:off x="3175704" y="4354358"/>
            <a:ext cx="426575" cy="533400"/>
          </a:xfrm>
          <a:prstGeom prst="rect">
            <a:avLst/>
          </a:prstGeom>
          <a:solidFill>
            <a:srgbClr val="3C2C1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BF3425B-D0BD-944B-848F-845AFF26D72B}"/>
              </a:ext>
            </a:extLst>
          </p:cNvPr>
          <p:cNvSpPr/>
          <p:nvPr userDrawn="1"/>
        </p:nvSpPr>
        <p:spPr>
          <a:xfrm>
            <a:off x="3175704" y="4877313"/>
            <a:ext cx="426575" cy="533400"/>
          </a:xfrm>
          <a:prstGeom prst="rect">
            <a:avLst/>
          </a:prstGeom>
          <a:solidFill>
            <a:srgbClr val="26321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BABD719-CD16-7346-8B4D-C274D1FC0FA3}"/>
              </a:ext>
            </a:extLst>
          </p:cNvPr>
          <p:cNvSpPr/>
          <p:nvPr userDrawn="1"/>
        </p:nvSpPr>
        <p:spPr>
          <a:xfrm>
            <a:off x="3175704" y="5400268"/>
            <a:ext cx="426575" cy="533400"/>
          </a:xfrm>
          <a:prstGeom prst="rect">
            <a:avLst/>
          </a:prstGeom>
          <a:solidFill>
            <a:srgbClr val="3D1F1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2CA1DD08-6152-144E-8A96-C91CAE22DD4E}"/>
              </a:ext>
            </a:extLst>
          </p:cNvPr>
          <p:cNvSpPr/>
          <p:nvPr userDrawn="1"/>
        </p:nvSpPr>
        <p:spPr>
          <a:xfrm>
            <a:off x="6273983" y="4354358"/>
            <a:ext cx="426575" cy="533400"/>
          </a:xfrm>
          <a:prstGeom prst="rect">
            <a:avLst/>
          </a:prstGeom>
          <a:solidFill>
            <a:srgbClr val="FFF2E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F81B516A-0CE8-9841-AB03-BEE010CD9585}"/>
              </a:ext>
            </a:extLst>
          </p:cNvPr>
          <p:cNvSpPr/>
          <p:nvPr userDrawn="1"/>
        </p:nvSpPr>
        <p:spPr>
          <a:xfrm>
            <a:off x="6273983" y="4877313"/>
            <a:ext cx="426575" cy="533400"/>
          </a:xfrm>
          <a:prstGeom prst="rect">
            <a:avLst/>
          </a:prstGeom>
          <a:solidFill>
            <a:srgbClr val="EFF6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9803C0A-AE36-A049-8C15-C2C949041379}"/>
              </a:ext>
            </a:extLst>
          </p:cNvPr>
          <p:cNvSpPr/>
          <p:nvPr userDrawn="1"/>
        </p:nvSpPr>
        <p:spPr>
          <a:xfrm>
            <a:off x="6273983" y="5400268"/>
            <a:ext cx="426575" cy="533400"/>
          </a:xfrm>
          <a:prstGeom prst="rect">
            <a:avLst/>
          </a:prstGeom>
          <a:solidFill>
            <a:srgbClr val="FDEDE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4130C9D5-6830-7C4E-94FA-73B6782A28F1}"/>
              </a:ext>
            </a:extLst>
          </p:cNvPr>
          <p:cNvSpPr/>
          <p:nvPr userDrawn="1"/>
        </p:nvSpPr>
        <p:spPr>
          <a:xfrm>
            <a:off x="8962551" y="3892735"/>
            <a:ext cx="516156" cy="533400"/>
          </a:xfrm>
          <a:prstGeom prst="rect">
            <a:avLst/>
          </a:prstGeom>
          <a:solidFill>
            <a:srgbClr val="4AB4D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FFA6EBE-AAA1-F946-B5D1-10E6227A902F}"/>
              </a:ext>
            </a:extLst>
          </p:cNvPr>
          <p:cNvSpPr/>
          <p:nvPr userDrawn="1"/>
        </p:nvSpPr>
        <p:spPr>
          <a:xfrm>
            <a:off x="8962551" y="4415690"/>
            <a:ext cx="516156" cy="533400"/>
          </a:xfrm>
          <a:prstGeom prst="rect">
            <a:avLst/>
          </a:prstGeom>
          <a:solidFill>
            <a:srgbClr val="F36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2F02FEC-E225-FC43-A9BD-57E0359EB483}"/>
              </a:ext>
            </a:extLst>
          </p:cNvPr>
          <p:cNvSpPr txBox="1"/>
          <p:nvPr userDrawn="1"/>
        </p:nvSpPr>
        <p:spPr>
          <a:xfrm>
            <a:off x="8869108" y="3947868"/>
            <a:ext cx="685801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Sky</a:t>
            </a:r>
            <a:br>
              <a:rPr lang="en-US" sz="1000" dirty="0">
                <a:solidFill>
                  <a:schemeClr val="bg1"/>
                </a:solidFill>
              </a:rPr>
            </a:br>
            <a:r>
              <a:rPr lang="en-US" sz="1000" dirty="0">
                <a:solidFill>
                  <a:schemeClr val="bg1"/>
                </a:solidFill>
              </a:rPr>
              <a:t>Blue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7FBDC4F1-0B3B-7C49-B819-F20CE3BE3D11}"/>
              </a:ext>
            </a:extLst>
          </p:cNvPr>
          <p:cNvSpPr txBox="1"/>
          <p:nvPr userDrawn="1"/>
        </p:nvSpPr>
        <p:spPr>
          <a:xfrm>
            <a:off x="8876585" y="4471855"/>
            <a:ext cx="685801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Nature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Orange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F2F49C7-4556-414A-9647-D6206D73775F}"/>
              </a:ext>
            </a:extLst>
          </p:cNvPr>
          <p:cNvSpPr/>
          <p:nvPr userDrawn="1"/>
        </p:nvSpPr>
        <p:spPr>
          <a:xfrm>
            <a:off x="8453214" y="3892735"/>
            <a:ext cx="426575" cy="533400"/>
          </a:xfrm>
          <a:prstGeom prst="rect">
            <a:avLst/>
          </a:prstGeom>
          <a:solidFill>
            <a:srgbClr val="4190A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EB7D0485-4009-3040-B9FC-19EDFBE71E18}"/>
              </a:ext>
            </a:extLst>
          </p:cNvPr>
          <p:cNvSpPr/>
          <p:nvPr userDrawn="1"/>
        </p:nvSpPr>
        <p:spPr>
          <a:xfrm>
            <a:off x="8453214" y="4415690"/>
            <a:ext cx="426575" cy="533400"/>
          </a:xfrm>
          <a:prstGeom prst="rect">
            <a:avLst/>
          </a:prstGeom>
          <a:solidFill>
            <a:srgbClr val="DB6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E977EC20-0CBC-A541-8BCF-830A165882F3}"/>
              </a:ext>
            </a:extLst>
          </p:cNvPr>
          <p:cNvSpPr/>
          <p:nvPr userDrawn="1"/>
        </p:nvSpPr>
        <p:spPr>
          <a:xfrm>
            <a:off x="9585532" y="3892735"/>
            <a:ext cx="426575" cy="533400"/>
          </a:xfrm>
          <a:prstGeom prst="rect">
            <a:avLst/>
          </a:prstGeom>
          <a:solidFill>
            <a:srgbClr val="A2D7E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057603F0-638D-7744-92D4-4D43C6E1928F}"/>
              </a:ext>
            </a:extLst>
          </p:cNvPr>
          <p:cNvSpPr/>
          <p:nvPr userDrawn="1"/>
        </p:nvSpPr>
        <p:spPr>
          <a:xfrm>
            <a:off x="9585532" y="4415690"/>
            <a:ext cx="426575" cy="533400"/>
          </a:xfrm>
          <a:prstGeom prst="rect">
            <a:avLst/>
          </a:prstGeom>
          <a:solidFill>
            <a:srgbClr val="F9A36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B2703201-D7AA-6F44-89B3-A8A340C5F787}"/>
              </a:ext>
            </a:extLst>
          </p:cNvPr>
          <p:cNvSpPr/>
          <p:nvPr userDrawn="1"/>
        </p:nvSpPr>
        <p:spPr>
          <a:xfrm>
            <a:off x="10088307" y="3892735"/>
            <a:ext cx="426575" cy="533400"/>
          </a:xfrm>
          <a:prstGeom prst="rect">
            <a:avLst/>
          </a:prstGeom>
          <a:solidFill>
            <a:srgbClr val="CDE6F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B784D8B-1C00-9644-B625-EB0BAEF2AC59}"/>
              </a:ext>
            </a:extLst>
          </p:cNvPr>
          <p:cNvSpPr/>
          <p:nvPr userDrawn="1"/>
        </p:nvSpPr>
        <p:spPr>
          <a:xfrm>
            <a:off x="10088307" y="4415690"/>
            <a:ext cx="426575" cy="533400"/>
          </a:xfrm>
          <a:prstGeom prst="rect">
            <a:avLst/>
          </a:prstGeom>
          <a:solidFill>
            <a:srgbClr val="FDD0A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155523A-4386-F246-A2FD-4A103F6517C2}"/>
              </a:ext>
            </a:extLst>
          </p:cNvPr>
          <p:cNvSpPr/>
          <p:nvPr userDrawn="1"/>
        </p:nvSpPr>
        <p:spPr>
          <a:xfrm>
            <a:off x="7965534" y="3892735"/>
            <a:ext cx="426575" cy="533400"/>
          </a:xfrm>
          <a:prstGeom prst="rect">
            <a:avLst/>
          </a:prstGeom>
          <a:solidFill>
            <a:srgbClr val="2C607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E0C2415-2C21-7C42-921E-5841661AA5E4}"/>
              </a:ext>
            </a:extLst>
          </p:cNvPr>
          <p:cNvSpPr/>
          <p:nvPr userDrawn="1"/>
        </p:nvSpPr>
        <p:spPr>
          <a:xfrm>
            <a:off x="7965534" y="4415690"/>
            <a:ext cx="426575" cy="533400"/>
          </a:xfrm>
          <a:prstGeom prst="rect">
            <a:avLst/>
          </a:prstGeom>
          <a:solidFill>
            <a:srgbClr val="92421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AC86F701-F6C1-564A-88BC-7709903F63C4}"/>
              </a:ext>
            </a:extLst>
          </p:cNvPr>
          <p:cNvSpPr/>
          <p:nvPr userDrawn="1"/>
        </p:nvSpPr>
        <p:spPr>
          <a:xfrm>
            <a:off x="7477854" y="3892735"/>
            <a:ext cx="426575" cy="533400"/>
          </a:xfrm>
          <a:prstGeom prst="rect">
            <a:avLst/>
          </a:prstGeom>
          <a:solidFill>
            <a:srgbClr val="163038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95CA1A9E-F9D3-9147-A008-8A283A650D3D}"/>
              </a:ext>
            </a:extLst>
          </p:cNvPr>
          <p:cNvSpPr/>
          <p:nvPr userDrawn="1"/>
        </p:nvSpPr>
        <p:spPr>
          <a:xfrm>
            <a:off x="7477854" y="4415690"/>
            <a:ext cx="426575" cy="533400"/>
          </a:xfrm>
          <a:prstGeom prst="rect">
            <a:avLst/>
          </a:prstGeom>
          <a:solidFill>
            <a:srgbClr val="49210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D89B4437-91B1-204D-BDD2-9FCE1F42D012}"/>
              </a:ext>
            </a:extLst>
          </p:cNvPr>
          <p:cNvSpPr/>
          <p:nvPr userDrawn="1"/>
        </p:nvSpPr>
        <p:spPr>
          <a:xfrm>
            <a:off x="10576133" y="3892735"/>
            <a:ext cx="426575" cy="533400"/>
          </a:xfrm>
          <a:prstGeom prst="rect">
            <a:avLst/>
          </a:prstGeom>
          <a:solidFill>
            <a:srgbClr val="ECF7F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F597DA51-80A1-BB4D-B998-6417895D8BC4}"/>
              </a:ext>
            </a:extLst>
          </p:cNvPr>
          <p:cNvSpPr/>
          <p:nvPr userDrawn="1"/>
        </p:nvSpPr>
        <p:spPr>
          <a:xfrm>
            <a:off x="10576133" y="4415690"/>
            <a:ext cx="426575" cy="533400"/>
          </a:xfrm>
          <a:prstGeom prst="rect">
            <a:avLst/>
          </a:prstGeom>
          <a:solidFill>
            <a:srgbClr val="FEEDE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83DBFE3-84B5-514C-A6B3-87EF7E7B1A08}"/>
              </a:ext>
            </a:extLst>
          </p:cNvPr>
          <p:cNvSpPr txBox="1"/>
          <p:nvPr userDrawn="1"/>
        </p:nvSpPr>
        <p:spPr>
          <a:xfrm>
            <a:off x="1243584" y="3857221"/>
            <a:ext cx="4064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156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114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157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B2782773-D0D9-D84A-B1A0-3AE5D8D40133}"/>
              </a:ext>
            </a:extLst>
          </p:cNvPr>
          <p:cNvSpPr txBox="1"/>
          <p:nvPr userDrawn="1"/>
        </p:nvSpPr>
        <p:spPr>
          <a:xfrm>
            <a:off x="4006210" y="3813053"/>
            <a:ext cx="685801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39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84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133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FBA250EF-9AED-AB49-BE76-1E7021B3BCD7}"/>
              </a:ext>
            </a:extLst>
          </p:cNvPr>
          <p:cNvSpPr txBox="1"/>
          <p:nvPr userDrawn="1"/>
        </p:nvSpPr>
        <p:spPr>
          <a:xfrm>
            <a:off x="3500158" y="3813053"/>
            <a:ext cx="685801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34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69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101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BB7502DF-2378-7C4B-92AB-5944240587E3}"/>
              </a:ext>
            </a:extLst>
          </p:cNvPr>
          <p:cNvSpPr txBox="1"/>
          <p:nvPr userDrawn="1"/>
        </p:nvSpPr>
        <p:spPr>
          <a:xfrm>
            <a:off x="2997830" y="3794445"/>
            <a:ext cx="685801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34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50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21AE462-BE92-B14F-97DC-DE0C47E7B4B8}"/>
              </a:ext>
            </a:extLst>
          </p:cNvPr>
          <p:cNvSpPr txBox="1"/>
          <p:nvPr userDrawn="1"/>
        </p:nvSpPr>
        <p:spPr>
          <a:xfrm>
            <a:off x="5161317" y="3823213"/>
            <a:ext cx="685801" cy="67033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139</a:t>
            </a:r>
          </a:p>
          <a:p>
            <a:pPr algn="ctr"/>
            <a:r>
              <a:rPr lang="en-US" sz="1000" dirty="0"/>
              <a:t>176</a:t>
            </a:r>
          </a:p>
          <a:p>
            <a:pPr algn="ctr"/>
            <a:r>
              <a:rPr lang="en-US" sz="1000" dirty="0"/>
              <a:t>221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AEDA9487-ED01-F845-A1C8-EE38E260F636}"/>
              </a:ext>
            </a:extLst>
          </p:cNvPr>
          <p:cNvSpPr txBox="1"/>
          <p:nvPr userDrawn="1"/>
        </p:nvSpPr>
        <p:spPr>
          <a:xfrm>
            <a:off x="6144369" y="3825586"/>
            <a:ext cx="685801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233</a:t>
            </a:r>
          </a:p>
          <a:p>
            <a:pPr algn="ctr"/>
            <a:r>
              <a:rPr lang="en-US" sz="1000" dirty="0"/>
              <a:t>237</a:t>
            </a:r>
          </a:p>
          <a:p>
            <a:pPr algn="ctr"/>
            <a:r>
              <a:rPr lang="en-US" sz="1000" dirty="0"/>
              <a:t>247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FCBA986-EB3B-2F45-9225-13A11124E3C6}"/>
              </a:ext>
            </a:extLst>
          </p:cNvPr>
          <p:cNvSpPr txBox="1"/>
          <p:nvPr userDrawn="1"/>
        </p:nvSpPr>
        <p:spPr>
          <a:xfrm>
            <a:off x="4151064" y="4344059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179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130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49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FCAD0DA0-79C3-CB41-B4DE-85EEEB544917}"/>
              </a:ext>
            </a:extLst>
          </p:cNvPr>
          <p:cNvSpPr txBox="1"/>
          <p:nvPr userDrawn="1"/>
        </p:nvSpPr>
        <p:spPr>
          <a:xfrm>
            <a:off x="3663384" y="4336154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120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87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33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9841C75-9C1B-2A46-8DB5-6EDD5DA7C49F}"/>
              </a:ext>
            </a:extLst>
          </p:cNvPr>
          <p:cNvSpPr txBox="1"/>
          <p:nvPr userDrawn="1"/>
        </p:nvSpPr>
        <p:spPr>
          <a:xfrm>
            <a:off x="3168082" y="4336154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44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76465FBF-1F1D-FA4F-B5B1-394345181060}"/>
              </a:ext>
            </a:extLst>
          </p:cNvPr>
          <p:cNvSpPr txBox="1"/>
          <p:nvPr userDrawn="1"/>
        </p:nvSpPr>
        <p:spPr>
          <a:xfrm>
            <a:off x="5283381" y="4359653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247</a:t>
            </a:r>
          </a:p>
          <a:p>
            <a:pPr algn="ctr"/>
            <a:r>
              <a:rPr lang="en-US" sz="1000" dirty="0"/>
              <a:t>202</a:t>
            </a:r>
          </a:p>
          <a:p>
            <a:pPr algn="ctr"/>
            <a:r>
              <a:rPr lang="en-US" sz="1000" dirty="0"/>
              <a:t>137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1C1D2CAE-D12E-9549-9CF6-3F5194C8AD9B}"/>
              </a:ext>
            </a:extLst>
          </p:cNvPr>
          <p:cNvSpPr txBox="1"/>
          <p:nvPr userDrawn="1"/>
        </p:nvSpPr>
        <p:spPr>
          <a:xfrm>
            <a:off x="5786157" y="4328895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249</a:t>
            </a:r>
          </a:p>
          <a:p>
            <a:pPr algn="ctr"/>
            <a:r>
              <a:rPr lang="en-US" sz="1000" dirty="0"/>
              <a:t>225</a:t>
            </a:r>
          </a:p>
          <a:p>
            <a:pPr algn="ctr"/>
            <a:r>
              <a:rPr lang="en-US" sz="1000" dirty="0"/>
              <a:t>192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AF66CB11-E61C-944B-B7B8-E7CBC1538F19}"/>
              </a:ext>
            </a:extLst>
          </p:cNvPr>
          <p:cNvSpPr txBox="1"/>
          <p:nvPr userDrawn="1"/>
        </p:nvSpPr>
        <p:spPr>
          <a:xfrm>
            <a:off x="6273981" y="4336154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225</a:t>
            </a:r>
          </a:p>
          <a:p>
            <a:pPr algn="ctr"/>
            <a:r>
              <a:rPr lang="en-US" sz="1000" dirty="0"/>
              <a:t>242</a:t>
            </a:r>
          </a:p>
          <a:p>
            <a:pPr algn="ctr"/>
            <a:r>
              <a:rPr lang="en-US" sz="1000" dirty="0"/>
              <a:t>229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95D140A-9D87-E449-9DE7-80E08ACB7078}"/>
              </a:ext>
            </a:extLst>
          </p:cNvPr>
          <p:cNvSpPr txBox="1"/>
          <p:nvPr userDrawn="1"/>
        </p:nvSpPr>
        <p:spPr>
          <a:xfrm>
            <a:off x="3175038" y="4869554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38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50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16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FEF53F8-62AA-3E42-9678-299F771F2030}"/>
              </a:ext>
            </a:extLst>
          </p:cNvPr>
          <p:cNvSpPr txBox="1"/>
          <p:nvPr userDrawn="1"/>
        </p:nvSpPr>
        <p:spPr>
          <a:xfrm>
            <a:off x="3660250" y="4882532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75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101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31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19013FCF-D2E2-BF4D-90A8-F096498EFB03}"/>
              </a:ext>
            </a:extLst>
          </p:cNvPr>
          <p:cNvSpPr txBox="1"/>
          <p:nvPr userDrawn="1"/>
        </p:nvSpPr>
        <p:spPr>
          <a:xfrm>
            <a:off x="4155479" y="4872650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112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151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46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5F88985B-0644-0242-BC72-16B7A987256B}"/>
              </a:ext>
            </a:extLst>
          </p:cNvPr>
          <p:cNvSpPr txBox="1"/>
          <p:nvPr userDrawn="1"/>
        </p:nvSpPr>
        <p:spPr>
          <a:xfrm>
            <a:off x="5283381" y="4869610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189</a:t>
            </a:r>
          </a:p>
          <a:p>
            <a:pPr algn="ctr"/>
            <a:r>
              <a:rPr lang="en-US" sz="1000" dirty="0"/>
              <a:t>218</a:t>
            </a:r>
          </a:p>
          <a:p>
            <a:pPr algn="ctr"/>
            <a:r>
              <a:rPr lang="en-US" sz="1000" dirty="0"/>
              <a:t>137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56BA623-08D7-B24A-923C-E0488C6CC482}"/>
              </a:ext>
            </a:extLst>
          </p:cNvPr>
          <p:cNvSpPr txBox="1"/>
          <p:nvPr userDrawn="1"/>
        </p:nvSpPr>
        <p:spPr>
          <a:xfrm>
            <a:off x="5786155" y="4874495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219</a:t>
            </a:r>
          </a:p>
          <a:p>
            <a:pPr algn="ctr"/>
            <a:r>
              <a:rPr lang="en-US" sz="1000" dirty="0"/>
              <a:t>233</a:t>
            </a:r>
          </a:p>
          <a:p>
            <a:pPr algn="ctr"/>
            <a:r>
              <a:rPr lang="en-US" sz="1000" dirty="0"/>
              <a:t>192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297E460-722A-8849-A0F6-982CF91FA2CB}"/>
              </a:ext>
            </a:extLst>
          </p:cNvPr>
          <p:cNvSpPr txBox="1"/>
          <p:nvPr userDrawn="1"/>
        </p:nvSpPr>
        <p:spPr>
          <a:xfrm>
            <a:off x="6273981" y="4874614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239</a:t>
            </a:r>
          </a:p>
          <a:p>
            <a:pPr algn="ctr"/>
            <a:r>
              <a:rPr lang="en-US" sz="1000" dirty="0"/>
              <a:t>246</a:t>
            </a:r>
          </a:p>
          <a:p>
            <a:pPr algn="ctr"/>
            <a:r>
              <a:rPr lang="en-US" sz="1000" dirty="0"/>
              <a:t>232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A771B97C-FC81-C949-AEC9-7B97CCDB54FD}"/>
              </a:ext>
            </a:extLst>
          </p:cNvPr>
          <p:cNvSpPr txBox="1"/>
          <p:nvPr userDrawn="1"/>
        </p:nvSpPr>
        <p:spPr>
          <a:xfrm>
            <a:off x="3175038" y="5372633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61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31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27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BFA581F0-F291-E545-8D76-88D161226570}"/>
              </a:ext>
            </a:extLst>
          </p:cNvPr>
          <p:cNvSpPr txBox="1"/>
          <p:nvPr userDrawn="1"/>
        </p:nvSpPr>
        <p:spPr>
          <a:xfrm>
            <a:off x="3655906" y="5392390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122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62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55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B26C86D9-9E00-D64C-8FE5-308D081F228B}"/>
              </a:ext>
            </a:extLst>
          </p:cNvPr>
          <p:cNvSpPr txBox="1"/>
          <p:nvPr userDrawn="1"/>
        </p:nvSpPr>
        <p:spPr>
          <a:xfrm>
            <a:off x="4146934" y="5412147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182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93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82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87BE84C-DD55-8549-AFFE-A920223A315E}"/>
              </a:ext>
            </a:extLst>
          </p:cNvPr>
          <p:cNvSpPr txBox="1"/>
          <p:nvPr userDrawn="1"/>
        </p:nvSpPr>
        <p:spPr>
          <a:xfrm>
            <a:off x="5290929" y="5397387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28</a:t>
            </a:r>
          </a:p>
          <a:p>
            <a:pPr algn="ctr"/>
            <a:r>
              <a:rPr lang="en-US" sz="1000" dirty="0"/>
              <a:t>218</a:t>
            </a:r>
          </a:p>
          <a:p>
            <a:pPr algn="ctr"/>
            <a:r>
              <a:rPr lang="en-US" sz="1000" dirty="0"/>
              <a:t>137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AB70AA3-CE15-F549-930F-5A9A71F3D87E}"/>
              </a:ext>
            </a:extLst>
          </p:cNvPr>
          <p:cNvSpPr txBox="1"/>
          <p:nvPr userDrawn="1"/>
        </p:nvSpPr>
        <p:spPr>
          <a:xfrm>
            <a:off x="5778462" y="5396907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251</a:t>
            </a:r>
          </a:p>
          <a:p>
            <a:pPr algn="ctr"/>
            <a:r>
              <a:rPr lang="en-US" sz="1000" dirty="0"/>
              <a:t>212</a:t>
            </a:r>
          </a:p>
          <a:p>
            <a:pPr algn="ctr"/>
            <a:r>
              <a:rPr lang="en-US" sz="1000" dirty="0"/>
              <a:t>200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27A16746-692F-564D-9D5D-04797454AC70}"/>
              </a:ext>
            </a:extLst>
          </p:cNvPr>
          <p:cNvSpPr txBox="1"/>
          <p:nvPr userDrawn="1"/>
        </p:nvSpPr>
        <p:spPr>
          <a:xfrm>
            <a:off x="6265995" y="5396427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253</a:t>
            </a:r>
          </a:p>
          <a:p>
            <a:pPr algn="ctr"/>
            <a:r>
              <a:rPr lang="en-US" sz="1000" dirty="0"/>
              <a:t>237</a:t>
            </a:r>
          </a:p>
          <a:p>
            <a:pPr algn="ctr"/>
            <a:r>
              <a:rPr lang="en-US" sz="1000" dirty="0"/>
              <a:t>232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5C1D7E2C-CFCF-5E49-BA53-81ED88E22028}"/>
              </a:ext>
            </a:extLst>
          </p:cNvPr>
          <p:cNvSpPr txBox="1"/>
          <p:nvPr userDrawn="1"/>
        </p:nvSpPr>
        <p:spPr>
          <a:xfrm>
            <a:off x="1654053" y="3857221"/>
            <a:ext cx="4064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195</a:t>
            </a:r>
          </a:p>
          <a:p>
            <a:pPr algn="ctr"/>
            <a:r>
              <a:rPr lang="en-US" sz="1000" dirty="0"/>
              <a:t>173</a:t>
            </a:r>
          </a:p>
          <a:p>
            <a:pPr algn="ctr"/>
            <a:r>
              <a:rPr lang="en-US" sz="1000" dirty="0"/>
              <a:t>198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740A2C17-AEAE-1347-9980-2B826C9DB553}"/>
              </a:ext>
            </a:extLst>
          </p:cNvPr>
          <p:cNvSpPr txBox="1"/>
          <p:nvPr userDrawn="1"/>
        </p:nvSpPr>
        <p:spPr>
          <a:xfrm>
            <a:off x="2064522" y="3857221"/>
            <a:ext cx="4064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229</a:t>
            </a:r>
          </a:p>
          <a:p>
            <a:pPr algn="ctr"/>
            <a:r>
              <a:rPr lang="en-US" sz="1000" dirty="0"/>
              <a:t>222</a:t>
            </a:r>
          </a:p>
          <a:p>
            <a:pPr algn="ctr"/>
            <a:r>
              <a:rPr lang="en-US" sz="1000" dirty="0"/>
              <a:t>231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7B72239-2874-7A48-B6F4-8FBF1B5A4D7F}"/>
              </a:ext>
            </a:extLst>
          </p:cNvPr>
          <p:cNvSpPr txBox="1"/>
          <p:nvPr userDrawn="1"/>
        </p:nvSpPr>
        <p:spPr>
          <a:xfrm>
            <a:off x="1243584" y="4550641"/>
            <a:ext cx="4064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136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193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136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BC5276BD-4315-4C4D-853B-4CF05007C4E3}"/>
              </a:ext>
            </a:extLst>
          </p:cNvPr>
          <p:cNvSpPr txBox="1"/>
          <p:nvPr userDrawn="1"/>
        </p:nvSpPr>
        <p:spPr>
          <a:xfrm>
            <a:off x="1649984" y="4535401"/>
            <a:ext cx="4064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192</a:t>
            </a:r>
          </a:p>
          <a:p>
            <a:pPr algn="ctr"/>
            <a:r>
              <a:rPr lang="en-US" sz="1000" dirty="0"/>
              <a:t>219</a:t>
            </a:r>
          </a:p>
          <a:p>
            <a:pPr algn="ctr"/>
            <a:r>
              <a:rPr lang="en-US" sz="1000" dirty="0"/>
              <a:t>189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BAD43374-B6F6-D449-A28F-4E0A8ED08103}"/>
              </a:ext>
            </a:extLst>
          </p:cNvPr>
          <p:cNvSpPr txBox="1"/>
          <p:nvPr userDrawn="1"/>
        </p:nvSpPr>
        <p:spPr>
          <a:xfrm>
            <a:off x="2056384" y="4520161"/>
            <a:ext cx="4064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232</a:t>
            </a:r>
          </a:p>
          <a:p>
            <a:pPr algn="ctr"/>
            <a:r>
              <a:rPr lang="en-US" sz="1000" dirty="0"/>
              <a:t>240</a:t>
            </a:r>
          </a:p>
          <a:p>
            <a:pPr algn="ctr"/>
            <a:r>
              <a:rPr lang="en-US" sz="1000" dirty="0"/>
              <a:t>229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15D489BB-7448-D64B-BD3B-8ABF2934C876}"/>
              </a:ext>
            </a:extLst>
          </p:cNvPr>
          <p:cNvSpPr txBox="1"/>
          <p:nvPr userDrawn="1"/>
        </p:nvSpPr>
        <p:spPr>
          <a:xfrm>
            <a:off x="1243584" y="5228821"/>
            <a:ext cx="4064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162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164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167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11289AF-FC35-6F44-818F-BCB1E1DC8219}"/>
              </a:ext>
            </a:extLst>
          </p:cNvPr>
          <p:cNvSpPr txBox="1"/>
          <p:nvPr userDrawn="1"/>
        </p:nvSpPr>
        <p:spPr>
          <a:xfrm>
            <a:off x="1647963" y="5236419"/>
            <a:ext cx="4064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207</a:t>
            </a:r>
          </a:p>
          <a:p>
            <a:pPr algn="ctr"/>
            <a:r>
              <a:rPr lang="en-US" sz="1000" dirty="0"/>
              <a:t>208</a:t>
            </a:r>
          </a:p>
          <a:p>
            <a:pPr algn="ctr"/>
            <a:r>
              <a:rPr lang="en-US" sz="1000" dirty="0"/>
              <a:t>210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679E17D5-B250-5E43-B512-7C730F1FF23B}"/>
              </a:ext>
            </a:extLst>
          </p:cNvPr>
          <p:cNvSpPr txBox="1"/>
          <p:nvPr userDrawn="1"/>
        </p:nvSpPr>
        <p:spPr>
          <a:xfrm>
            <a:off x="2059962" y="5244017"/>
            <a:ext cx="406400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237</a:t>
            </a:r>
          </a:p>
          <a:p>
            <a:pPr algn="ctr"/>
            <a:r>
              <a:rPr lang="en-US" sz="1000" dirty="0"/>
              <a:t>237</a:t>
            </a:r>
          </a:p>
          <a:p>
            <a:pPr algn="ctr"/>
            <a:r>
              <a:rPr lang="en-US" sz="1000" dirty="0"/>
              <a:t>238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56484ED2-0F57-0742-B1B4-5D35D2C18126}"/>
              </a:ext>
            </a:extLst>
          </p:cNvPr>
          <p:cNvSpPr txBox="1"/>
          <p:nvPr userDrawn="1"/>
        </p:nvSpPr>
        <p:spPr>
          <a:xfrm>
            <a:off x="7446852" y="3879757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22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48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56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D0637572-7FA3-9A4A-B28E-996535109210}"/>
              </a:ext>
            </a:extLst>
          </p:cNvPr>
          <p:cNvSpPr txBox="1"/>
          <p:nvPr userDrawn="1"/>
        </p:nvSpPr>
        <p:spPr>
          <a:xfrm>
            <a:off x="7965534" y="3881160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44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96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112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0BA6EE5-4367-264F-8E4D-7847E9DDFA58}"/>
              </a:ext>
            </a:extLst>
          </p:cNvPr>
          <p:cNvSpPr txBox="1"/>
          <p:nvPr userDrawn="1"/>
        </p:nvSpPr>
        <p:spPr>
          <a:xfrm>
            <a:off x="8456276" y="3882563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65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144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168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7F593FA7-6CAB-EF43-8EA1-948CDC2B2DE0}"/>
              </a:ext>
            </a:extLst>
          </p:cNvPr>
          <p:cNvSpPr txBox="1"/>
          <p:nvPr userDrawn="1"/>
        </p:nvSpPr>
        <p:spPr>
          <a:xfrm>
            <a:off x="9593079" y="3883966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162</a:t>
            </a:r>
          </a:p>
          <a:p>
            <a:pPr algn="ctr"/>
            <a:r>
              <a:rPr lang="en-US" sz="1000" dirty="0"/>
              <a:t>215</a:t>
            </a:r>
          </a:p>
          <a:p>
            <a:pPr algn="ctr"/>
            <a:r>
              <a:rPr lang="en-US" sz="1000" dirty="0"/>
              <a:t>235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77167108-B5F7-2344-88DA-8CA6D52D9C96}"/>
              </a:ext>
            </a:extLst>
          </p:cNvPr>
          <p:cNvSpPr txBox="1"/>
          <p:nvPr userDrawn="1"/>
        </p:nvSpPr>
        <p:spPr>
          <a:xfrm>
            <a:off x="10080612" y="3885369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205</a:t>
            </a:r>
          </a:p>
          <a:p>
            <a:pPr algn="ctr"/>
            <a:r>
              <a:rPr lang="en-US" sz="1000" dirty="0"/>
              <a:t>230</a:t>
            </a:r>
          </a:p>
          <a:p>
            <a:pPr algn="ctr"/>
            <a:r>
              <a:rPr lang="en-US" sz="1000" dirty="0"/>
              <a:t>242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6EFAD138-D92B-0D47-893C-CCF1935A262B}"/>
              </a:ext>
            </a:extLst>
          </p:cNvPr>
          <p:cNvSpPr txBox="1"/>
          <p:nvPr userDrawn="1"/>
        </p:nvSpPr>
        <p:spPr>
          <a:xfrm>
            <a:off x="10568145" y="3886772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236</a:t>
            </a:r>
          </a:p>
          <a:p>
            <a:pPr algn="ctr"/>
            <a:r>
              <a:rPr lang="en-US" sz="1000" dirty="0"/>
              <a:t>247</a:t>
            </a:r>
          </a:p>
          <a:p>
            <a:pPr algn="ctr"/>
            <a:r>
              <a:rPr lang="en-US" sz="1000" dirty="0"/>
              <a:t>250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515DE0EA-E91F-D748-AE05-CAFF71525D1F}"/>
              </a:ext>
            </a:extLst>
          </p:cNvPr>
          <p:cNvSpPr txBox="1"/>
          <p:nvPr userDrawn="1"/>
        </p:nvSpPr>
        <p:spPr>
          <a:xfrm>
            <a:off x="7477854" y="4405543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73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33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A3A1955C-C015-794C-8B3F-59F68DE8B271}"/>
              </a:ext>
            </a:extLst>
          </p:cNvPr>
          <p:cNvSpPr txBox="1"/>
          <p:nvPr userDrawn="1"/>
        </p:nvSpPr>
        <p:spPr>
          <a:xfrm>
            <a:off x="7965534" y="4418533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146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66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22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E33378F3-7060-7441-ADA8-90AF16E8AA07}"/>
              </a:ext>
            </a:extLst>
          </p:cNvPr>
          <p:cNvSpPr txBox="1"/>
          <p:nvPr userDrawn="1"/>
        </p:nvSpPr>
        <p:spPr>
          <a:xfrm>
            <a:off x="8455754" y="4423903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219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99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32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C093D929-42F0-6C4C-A5DF-44246AF789F8}"/>
              </a:ext>
            </a:extLst>
          </p:cNvPr>
          <p:cNvSpPr txBox="1"/>
          <p:nvPr userDrawn="1"/>
        </p:nvSpPr>
        <p:spPr>
          <a:xfrm>
            <a:off x="9585531" y="4418533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249</a:t>
            </a:r>
          </a:p>
          <a:p>
            <a:pPr algn="ctr"/>
            <a:r>
              <a:rPr lang="en-US" sz="1000" dirty="0"/>
              <a:t>163</a:t>
            </a:r>
          </a:p>
          <a:p>
            <a:pPr algn="ctr"/>
            <a:r>
              <a:rPr lang="en-US" sz="1000" dirty="0"/>
              <a:t>110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CA500062-CD32-0B4D-818F-4407913E16F4}"/>
              </a:ext>
            </a:extLst>
          </p:cNvPr>
          <p:cNvSpPr txBox="1"/>
          <p:nvPr userDrawn="1"/>
        </p:nvSpPr>
        <p:spPr>
          <a:xfrm>
            <a:off x="10080612" y="4427538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253</a:t>
            </a:r>
          </a:p>
          <a:p>
            <a:pPr algn="ctr"/>
            <a:r>
              <a:rPr lang="en-US" sz="1000" dirty="0"/>
              <a:t>208</a:t>
            </a:r>
          </a:p>
          <a:p>
            <a:pPr algn="ctr"/>
            <a:r>
              <a:rPr lang="en-US" sz="1000" dirty="0"/>
              <a:t>175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2C7CDDC9-7D20-464C-AE25-27BCE3EA2F67}"/>
              </a:ext>
            </a:extLst>
          </p:cNvPr>
          <p:cNvSpPr txBox="1"/>
          <p:nvPr userDrawn="1"/>
        </p:nvSpPr>
        <p:spPr>
          <a:xfrm>
            <a:off x="10575693" y="4436543"/>
            <a:ext cx="426576" cy="55399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254</a:t>
            </a:r>
          </a:p>
          <a:p>
            <a:pPr algn="ctr"/>
            <a:r>
              <a:rPr lang="en-US" sz="1000" dirty="0"/>
              <a:t>237</a:t>
            </a:r>
          </a:p>
          <a:p>
            <a:pPr algn="ctr"/>
            <a:r>
              <a:rPr lang="en-US" sz="1000" dirty="0"/>
              <a:t>224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34EBADC9-5D2A-5245-BAAC-C1D05E4F3B01}"/>
              </a:ext>
            </a:extLst>
          </p:cNvPr>
          <p:cNvSpPr/>
          <p:nvPr userDrawn="1"/>
        </p:nvSpPr>
        <p:spPr>
          <a:xfrm>
            <a:off x="3098838" y="3718245"/>
            <a:ext cx="1524000" cy="2362200"/>
          </a:xfrm>
          <a:prstGeom prst="rect">
            <a:avLst/>
          </a:prstGeom>
          <a:noFill/>
          <a:ln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BF586472-F7A0-A849-A098-3B7E065D0A25}"/>
              </a:ext>
            </a:extLst>
          </p:cNvPr>
          <p:cNvSpPr/>
          <p:nvPr userDrawn="1"/>
        </p:nvSpPr>
        <p:spPr>
          <a:xfrm>
            <a:off x="9534588" y="3739766"/>
            <a:ext cx="1524000" cy="1371600"/>
          </a:xfrm>
          <a:prstGeom prst="rect">
            <a:avLst/>
          </a:prstGeom>
          <a:noFill/>
          <a:ln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EB8E6CEB-830B-B04E-8203-8EBEECA96DE6}"/>
              </a:ext>
            </a:extLst>
          </p:cNvPr>
          <p:cNvSpPr/>
          <p:nvPr userDrawn="1"/>
        </p:nvSpPr>
        <p:spPr>
          <a:xfrm>
            <a:off x="7400988" y="3739766"/>
            <a:ext cx="1524000" cy="1371600"/>
          </a:xfrm>
          <a:prstGeom prst="rect">
            <a:avLst/>
          </a:prstGeom>
          <a:noFill/>
          <a:ln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8AE2757D-9E27-E24F-A036-76A02EE28295}"/>
              </a:ext>
            </a:extLst>
          </p:cNvPr>
          <p:cNvSpPr/>
          <p:nvPr userDrawn="1"/>
        </p:nvSpPr>
        <p:spPr>
          <a:xfrm>
            <a:off x="5227358" y="3718245"/>
            <a:ext cx="1524000" cy="2362200"/>
          </a:xfrm>
          <a:prstGeom prst="rect">
            <a:avLst/>
          </a:prstGeom>
          <a:noFill/>
          <a:ln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B1C8FF7-50E5-9E49-9F5B-4B0A04061065}"/>
              </a:ext>
            </a:extLst>
          </p:cNvPr>
          <p:cNvSpPr txBox="1"/>
          <p:nvPr userDrawn="1"/>
        </p:nvSpPr>
        <p:spPr>
          <a:xfrm>
            <a:off x="7434152" y="5585793"/>
            <a:ext cx="685801" cy="495631"/>
          </a:xfrm>
          <a:prstGeom prst="rect">
            <a:avLst/>
          </a:prstGeom>
          <a:noFill/>
          <a:ln w="6350">
            <a:solidFill>
              <a:schemeClr val="accent1"/>
            </a:solidFill>
            <a:prstDash val="sysDash"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1000" dirty="0">
                <a:solidFill>
                  <a:schemeClr val="accent1"/>
                </a:solidFill>
              </a:rPr>
              <a:t>Tint RGBs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A9BAE9C1-2670-1C4C-8451-A8FCC1ABBBFF}"/>
              </a:ext>
            </a:extLst>
          </p:cNvPr>
          <p:cNvSpPr/>
          <p:nvPr userDrawn="1"/>
        </p:nvSpPr>
        <p:spPr>
          <a:xfrm>
            <a:off x="483195" y="2389849"/>
            <a:ext cx="548690" cy="62002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115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40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118</a:t>
            </a:r>
            <a:endParaRPr lang="en-US" sz="1100" dirty="0">
              <a:solidFill>
                <a:schemeClr val="bg2"/>
              </a:solidFill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C2D8D0C3-FEF2-4B41-9C3A-701B6B9F1754}"/>
              </a:ext>
            </a:extLst>
          </p:cNvPr>
          <p:cNvSpPr txBox="1"/>
          <p:nvPr userDrawn="1"/>
        </p:nvSpPr>
        <p:spPr>
          <a:xfrm>
            <a:off x="395766" y="3051928"/>
            <a:ext cx="797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DRG Purple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36FF3232-67C5-CF44-8948-B92D7300D89D}"/>
              </a:ext>
            </a:extLst>
          </p:cNvPr>
          <p:cNvSpPr txBox="1"/>
          <p:nvPr userDrawn="1"/>
        </p:nvSpPr>
        <p:spPr>
          <a:xfrm>
            <a:off x="2060448" y="2276185"/>
            <a:ext cx="6137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</a:rPr>
              <a:t>115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40</a:t>
            </a:r>
          </a:p>
          <a:p>
            <a:pPr algn="ctr"/>
            <a:r>
              <a:rPr lang="en-US" sz="1000" dirty="0">
                <a:solidFill>
                  <a:schemeClr val="bg1"/>
                </a:solidFill>
              </a:rPr>
              <a:t>118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D0526D2-87DC-8246-B8F3-0A4CB0D7335E}"/>
              </a:ext>
            </a:extLst>
          </p:cNvPr>
          <p:cNvSpPr txBox="1"/>
          <p:nvPr userDrawn="1"/>
        </p:nvSpPr>
        <p:spPr>
          <a:xfrm>
            <a:off x="370342" y="1347587"/>
            <a:ext cx="11351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Alternative Use In Figures/Charts For Over 5 Colors</a:t>
            </a: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9E784E55-0282-1F49-B8DF-CE207AB8211F}"/>
              </a:ext>
            </a:extLst>
          </p:cNvPr>
          <p:cNvSpPr/>
          <p:nvPr userDrawn="1"/>
        </p:nvSpPr>
        <p:spPr>
          <a:xfrm>
            <a:off x="1121187" y="2389849"/>
            <a:ext cx="548690" cy="620028"/>
          </a:xfrm>
          <a:prstGeom prst="rect">
            <a:avLst/>
          </a:prstGeom>
          <a:solidFill>
            <a:srgbClr val="31A8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49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168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86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77D64ADB-2B92-A44D-8BD8-33DCBB384C2D}"/>
              </a:ext>
            </a:extLst>
          </p:cNvPr>
          <p:cNvSpPr/>
          <p:nvPr userDrawn="1"/>
        </p:nvSpPr>
        <p:spPr>
          <a:xfrm>
            <a:off x="1759179" y="2389849"/>
            <a:ext cx="548690" cy="6200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109 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110 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113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F19CAA47-30CF-3046-88DC-A378CE3ADFE9}"/>
              </a:ext>
            </a:extLst>
          </p:cNvPr>
          <p:cNvSpPr txBox="1"/>
          <p:nvPr userDrawn="1"/>
        </p:nvSpPr>
        <p:spPr>
          <a:xfrm>
            <a:off x="1018066" y="3051928"/>
            <a:ext cx="797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DRG Green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6F345E52-EC95-CC42-9266-E476DC039938}"/>
              </a:ext>
            </a:extLst>
          </p:cNvPr>
          <p:cNvSpPr txBox="1"/>
          <p:nvPr userDrawn="1"/>
        </p:nvSpPr>
        <p:spPr>
          <a:xfrm>
            <a:off x="1665767" y="3051928"/>
            <a:ext cx="5821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DRG Gray</a:t>
            </a: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F771E204-B479-BE44-8E70-5F88E5562683}"/>
              </a:ext>
            </a:extLst>
          </p:cNvPr>
          <p:cNvSpPr/>
          <p:nvPr userDrawn="1"/>
        </p:nvSpPr>
        <p:spPr>
          <a:xfrm>
            <a:off x="3188830" y="2389849"/>
            <a:ext cx="548690" cy="620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65 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138 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201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5730C35B-A051-CD4B-9F71-DEA4A6029A70}"/>
              </a:ext>
            </a:extLst>
          </p:cNvPr>
          <p:cNvSpPr txBox="1"/>
          <p:nvPr userDrawn="1"/>
        </p:nvSpPr>
        <p:spPr>
          <a:xfrm>
            <a:off x="3101401" y="3051928"/>
            <a:ext cx="797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Steel </a:t>
            </a:r>
            <a:br>
              <a:rPr lang="en-US" sz="1000" dirty="0">
                <a:solidFill>
                  <a:schemeClr val="accent2"/>
                </a:solidFill>
              </a:rPr>
            </a:br>
            <a:r>
              <a:rPr lang="en-US" sz="1000" dirty="0">
                <a:solidFill>
                  <a:schemeClr val="accent2"/>
                </a:solidFill>
              </a:rPr>
              <a:t>Blue</a:t>
            </a: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65D48771-FA7E-1241-89C2-CA1D670D8B32}"/>
              </a:ext>
            </a:extLst>
          </p:cNvPr>
          <p:cNvSpPr/>
          <p:nvPr userDrawn="1"/>
        </p:nvSpPr>
        <p:spPr>
          <a:xfrm>
            <a:off x="3826822" y="2389849"/>
            <a:ext cx="548690" cy="62002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236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160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31</a:t>
            </a: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47A324C4-32AA-FD44-AD3E-AC463862108E}"/>
              </a:ext>
            </a:extLst>
          </p:cNvPr>
          <p:cNvSpPr/>
          <p:nvPr userDrawn="1"/>
        </p:nvSpPr>
        <p:spPr>
          <a:xfrm>
            <a:off x="4464814" y="2389849"/>
            <a:ext cx="548690" cy="6200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146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208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80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1C461091-39E6-7746-AA0C-30483206D589}"/>
              </a:ext>
            </a:extLst>
          </p:cNvPr>
          <p:cNvSpPr txBox="1"/>
          <p:nvPr userDrawn="1"/>
        </p:nvSpPr>
        <p:spPr>
          <a:xfrm>
            <a:off x="3723701" y="3051928"/>
            <a:ext cx="797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Deep Yellow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FF07850F-C08C-344E-99C0-2BC395E01F75}"/>
              </a:ext>
            </a:extLst>
          </p:cNvPr>
          <p:cNvSpPr txBox="1"/>
          <p:nvPr userDrawn="1"/>
        </p:nvSpPr>
        <p:spPr>
          <a:xfrm>
            <a:off x="4371402" y="3051928"/>
            <a:ext cx="5821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Grass Green</a:t>
            </a: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BAAD4441-5830-3F45-9139-7B86691F9405}"/>
              </a:ext>
            </a:extLst>
          </p:cNvPr>
          <p:cNvSpPr/>
          <p:nvPr userDrawn="1"/>
        </p:nvSpPr>
        <p:spPr>
          <a:xfrm>
            <a:off x="5112514" y="2389849"/>
            <a:ext cx="548690" cy="620028"/>
          </a:xfrm>
          <a:prstGeom prst="rect">
            <a:avLst/>
          </a:prstGeom>
          <a:solidFill>
            <a:srgbClr val="F9917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239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101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89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DBB7445C-D33A-0044-AAAC-2D55559CB033}"/>
              </a:ext>
            </a:extLst>
          </p:cNvPr>
          <p:cNvSpPr txBox="1"/>
          <p:nvPr userDrawn="1"/>
        </p:nvSpPr>
        <p:spPr>
          <a:xfrm>
            <a:off x="5019102" y="3051928"/>
            <a:ext cx="5821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Coral Red</a:t>
            </a: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8EA133BC-C482-524E-9B44-0D9D21C90494}"/>
              </a:ext>
            </a:extLst>
          </p:cNvPr>
          <p:cNvSpPr/>
          <p:nvPr userDrawn="1"/>
        </p:nvSpPr>
        <p:spPr>
          <a:xfrm>
            <a:off x="7455495" y="2389849"/>
            <a:ext cx="548690" cy="6200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88 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192 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224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39A5D2F8-08D6-3145-94EC-9E16690E6C32}"/>
              </a:ext>
            </a:extLst>
          </p:cNvPr>
          <p:cNvSpPr txBox="1"/>
          <p:nvPr userDrawn="1"/>
        </p:nvSpPr>
        <p:spPr>
          <a:xfrm>
            <a:off x="7368066" y="3051928"/>
            <a:ext cx="797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Sky</a:t>
            </a:r>
            <a:br>
              <a:rPr lang="en-US" sz="1000" dirty="0">
                <a:solidFill>
                  <a:schemeClr val="accent2"/>
                </a:solidFill>
              </a:rPr>
            </a:br>
            <a:r>
              <a:rPr lang="en-US" sz="1000" dirty="0">
                <a:solidFill>
                  <a:schemeClr val="accent2"/>
                </a:solidFill>
              </a:rPr>
              <a:t>Blue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1532B3FA-3B96-A241-970D-463D605A3A11}"/>
              </a:ext>
            </a:extLst>
          </p:cNvPr>
          <p:cNvSpPr/>
          <p:nvPr userDrawn="1"/>
        </p:nvSpPr>
        <p:spPr>
          <a:xfrm>
            <a:off x="8093487" y="2389849"/>
            <a:ext cx="548690" cy="62002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243 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109 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36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FA0008DC-1C64-784A-91FC-93651558C586}"/>
              </a:ext>
            </a:extLst>
          </p:cNvPr>
          <p:cNvSpPr txBox="1"/>
          <p:nvPr userDrawn="1"/>
        </p:nvSpPr>
        <p:spPr>
          <a:xfrm>
            <a:off x="7990366" y="3051928"/>
            <a:ext cx="797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Nature Orange</a:t>
            </a:r>
          </a:p>
        </p:txBody>
      </p:sp>
      <p:sp>
        <p:nvSpPr>
          <p:cNvPr id="184" name="Title 1">
            <a:extLst>
              <a:ext uri="{FF2B5EF4-FFF2-40B4-BE49-F238E27FC236}">
                <a16:creationId xmlns:a16="http://schemas.microsoft.com/office/drawing/2014/main" id="{A4D4704E-5287-D84B-96A1-559A52D9DE08}"/>
              </a:ext>
            </a:extLst>
          </p:cNvPr>
          <p:cNvSpPr txBox="1">
            <a:spLocks/>
          </p:cNvSpPr>
          <p:nvPr userDrawn="1"/>
        </p:nvSpPr>
        <p:spPr>
          <a:xfrm>
            <a:off x="460196" y="775547"/>
            <a:ext cx="11261903" cy="604678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 cap="all" baseline="0">
                <a:solidFill>
                  <a:srgbClr val="7B1979">
                    <a:alpha val="5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DRG Brand Colors</a:t>
            </a:r>
          </a:p>
        </p:txBody>
      </p:sp>
      <p:graphicFrame>
        <p:nvGraphicFramePr>
          <p:cNvPr id="185" name="Chart 184">
            <a:extLst>
              <a:ext uri="{FF2B5EF4-FFF2-40B4-BE49-F238E27FC236}">
                <a16:creationId xmlns:a16="http://schemas.microsoft.com/office/drawing/2014/main" id="{4AF979DE-769B-5F46-8818-0612DFFCBF8A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781700853"/>
              </p:ext>
            </p:extLst>
          </p:nvPr>
        </p:nvGraphicFramePr>
        <p:xfrm>
          <a:off x="9267502" y="1288924"/>
          <a:ext cx="2633964" cy="2362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6" name="TextBox 185">
            <a:extLst>
              <a:ext uri="{FF2B5EF4-FFF2-40B4-BE49-F238E27FC236}">
                <a16:creationId xmlns:a16="http://schemas.microsoft.com/office/drawing/2014/main" id="{DA212C1B-BD48-754E-B46F-D68C766BB54C}"/>
              </a:ext>
            </a:extLst>
          </p:cNvPr>
          <p:cNvSpPr txBox="1"/>
          <p:nvPr userDrawn="1"/>
        </p:nvSpPr>
        <p:spPr>
          <a:xfrm>
            <a:off x="9288853" y="909980"/>
            <a:ext cx="243324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2"/>
                </a:solidFill>
              </a:rPr>
              <a:t>Color Scheme</a:t>
            </a:r>
          </a:p>
          <a:p>
            <a:pPr algn="l"/>
            <a:r>
              <a:rPr lang="en-US" sz="1400" b="0" dirty="0">
                <a:solidFill>
                  <a:schemeClr val="tx2"/>
                </a:solidFill>
              </a:rPr>
              <a:t>MORE THAN 5 COLORS</a:t>
            </a:r>
          </a:p>
        </p:txBody>
      </p:sp>
    </p:spTree>
    <p:extLst>
      <p:ext uri="{BB962C8B-B14F-4D97-AF65-F5344CB8AC3E}">
        <p14:creationId xmlns:p14="http://schemas.microsoft.com/office/powerpoint/2010/main" val="21324071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ding - DRG Typograp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2EB1D0-131C-A640-85B1-005B0C8632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40E02-428B-6D48-AE02-0FBF37980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B7A6F5-4A18-194D-AB46-DA21BFDDC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rgbClr val="7B197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D0526D2-87DC-8246-B8F3-0A4CB0D7335E}"/>
              </a:ext>
            </a:extLst>
          </p:cNvPr>
          <p:cNvSpPr txBox="1"/>
          <p:nvPr userDrawn="1"/>
        </p:nvSpPr>
        <p:spPr>
          <a:xfrm>
            <a:off x="370342" y="1347587"/>
            <a:ext cx="11351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Alternative Use In Figures/Charts For Over 5 Colors</a:t>
            </a:r>
          </a:p>
        </p:txBody>
      </p:sp>
      <p:sp>
        <p:nvSpPr>
          <p:cNvPr id="184" name="Title 1">
            <a:extLst>
              <a:ext uri="{FF2B5EF4-FFF2-40B4-BE49-F238E27FC236}">
                <a16:creationId xmlns:a16="http://schemas.microsoft.com/office/drawing/2014/main" id="{A4D4704E-5287-D84B-96A1-559A52D9DE08}"/>
              </a:ext>
            </a:extLst>
          </p:cNvPr>
          <p:cNvSpPr txBox="1">
            <a:spLocks/>
          </p:cNvSpPr>
          <p:nvPr userDrawn="1"/>
        </p:nvSpPr>
        <p:spPr>
          <a:xfrm>
            <a:off x="460196" y="775547"/>
            <a:ext cx="11261903" cy="604678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 cap="all" baseline="0">
                <a:solidFill>
                  <a:srgbClr val="7B1979">
                    <a:alpha val="5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DRG PRESENTATION Typography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C127667-5425-3644-8889-3B0535D0B36F}"/>
              </a:ext>
            </a:extLst>
          </p:cNvPr>
          <p:cNvSpPr txBox="1"/>
          <p:nvPr userDrawn="1"/>
        </p:nvSpPr>
        <p:spPr>
          <a:xfrm>
            <a:off x="370342" y="2327042"/>
            <a:ext cx="75417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We use </a:t>
            </a:r>
            <a:r>
              <a:rPr lang="en-US" sz="14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Arial</a:t>
            </a:r>
            <a:r>
              <a:rPr lang="en-US" sz="1400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 for Microsoft Office documents. This ensures everyone that uses the document will have the right font, and its more likely everything will look the same. </a:t>
            </a:r>
          </a:p>
          <a:p>
            <a:endParaRPr lang="en-US" sz="1400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3EB79338-7BE7-AC4B-AA37-B0DCF1230F44}"/>
              </a:ext>
            </a:extLst>
          </p:cNvPr>
          <p:cNvCxnSpPr>
            <a:cxnSpLocks/>
          </p:cNvCxnSpPr>
          <p:nvPr userDrawn="1"/>
        </p:nvCxnSpPr>
        <p:spPr>
          <a:xfrm flipH="1">
            <a:off x="370342" y="3065706"/>
            <a:ext cx="7376658" cy="6402"/>
          </a:xfrm>
          <a:prstGeom prst="line">
            <a:avLst/>
          </a:prstGeom>
          <a:ln w="6350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8" name="Rectangle 187">
            <a:extLst>
              <a:ext uri="{FF2B5EF4-FFF2-40B4-BE49-F238E27FC236}">
                <a16:creationId xmlns:a16="http://schemas.microsoft.com/office/drawing/2014/main" id="{60EB6EBD-A53E-E341-99A9-1E8E3D0B485B}"/>
              </a:ext>
            </a:extLst>
          </p:cNvPr>
          <p:cNvSpPr/>
          <p:nvPr userDrawn="1"/>
        </p:nvSpPr>
        <p:spPr>
          <a:xfrm>
            <a:off x="370342" y="3703927"/>
            <a:ext cx="24384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34963" lvl="0" indent="-285750">
              <a:spcAft>
                <a:spcPts val="600"/>
              </a:spcAft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First Level  (14pt)</a:t>
            </a:r>
          </a:p>
          <a:p>
            <a:pPr marL="569913" lvl="1" indent="-285750">
              <a:spcAft>
                <a:spcPts val="600"/>
              </a:spcAft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Second level (12pt)</a:t>
            </a:r>
          </a:p>
          <a:p>
            <a:pPr marL="690563" lvl="2" indent="-173038">
              <a:spcAft>
                <a:spcPts val="600"/>
              </a:spcAft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Third level (11pt)</a:t>
            </a:r>
          </a:p>
          <a:p>
            <a:pPr marL="909638" lvl="3" indent="-219075">
              <a:spcAft>
                <a:spcPts val="600"/>
              </a:spcAft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accent2"/>
                </a:solidFill>
              </a:rPr>
              <a:t>Fourth level (10pt)</a:t>
            </a:r>
          </a:p>
          <a:p>
            <a:pPr marL="1143000" lvl="4" indent="-228600">
              <a:spcAft>
                <a:spcPts val="600"/>
              </a:spcAft>
              <a:buClr>
                <a:schemeClr val="accent4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100" i="0" dirty="0">
                <a:solidFill>
                  <a:schemeClr val="accent2"/>
                </a:solidFill>
              </a:rPr>
              <a:t>Fifth level (9pt)</a:t>
            </a:r>
          </a:p>
        </p:txBody>
      </p: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C0393A58-6BA9-EB4D-B455-C1ACEB4ECA81}"/>
              </a:ext>
            </a:extLst>
          </p:cNvPr>
          <p:cNvCxnSpPr/>
          <p:nvPr userDrawn="1"/>
        </p:nvCxnSpPr>
        <p:spPr>
          <a:xfrm flipH="1">
            <a:off x="3359076" y="3802990"/>
            <a:ext cx="2819400" cy="0"/>
          </a:xfrm>
          <a:prstGeom prst="line">
            <a:avLst/>
          </a:prstGeom>
          <a:ln w="6350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DC509582-39B6-294B-9B64-F442E4468546}"/>
              </a:ext>
            </a:extLst>
          </p:cNvPr>
          <p:cNvCxnSpPr/>
          <p:nvPr userDrawn="1"/>
        </p:nvCxnSpPr>
        <p:spPr>
          <a:xfrm flipH="1">
            <a:off x="3359076" y="4472756"/>
            <a:ext cx="2819400" cy="0"/>
          </a:xfrm>
          <a:prstGeom prst="line">
            <a:avLst/>
          </a:prstGeom>
          <a:ln w="952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DD9AE487-581A-A149-B042-B2249C3307A7}"/>
              </a:ext>
            </a:extLst>
          </p:cNvPr>
          <p:cNvCxnSpPr/>
          <p:nvPr userDrawn="1"/>
        </p:nvCxnSpPr>
        <p:spPr>
          <a:xfrm flipH="1">
            <a:off x="3359076" y="4959246"/>
            <a:ext cx="2819400" cy="0"/>
          </a:xfrm>
          <a:prstGeom prst="line">
            <a:avLst/>
          </a:prstGeom>
          <a:ln w="6350" cmpd="sng">
            <a:solidFill>
              <a:schemeClr val="tx2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2" name="TextBox 191">
            <a:extLst>
              <a:ext uri="{FF2B5EF4-FFF2-40B4-BE49-F238E27FC236}">
                <a16:creationId xmlns:a16="http://schemas.microsoft.com/office/drawing/2014/main" id="{175CE638-5A63-554E-A888-7B76AD4FC6CE}"/>
              </a:ext>
            </a:extLst>
          </p:cNvPr>
          <p:cNvSpPr txBox="1"/>
          <p:nvPr userDrawn="1"/>
        </p:nvSpPr>
        <p:spPr>
          <a:xfrm>
            <a:off x="6330876" y="5264046"/>
            <a:ext cx="152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Photo Border (2.5pt) 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F4286277-B40F-6F4B-973E-BFAFC56B1C98}"/>
              </a:ext>
            </a:extLst>
          </p:cNvPr>
          <p:cNvSpPr txBox="1"/>
          <p:nvPr userDrawn="1"/>
        </p:nvSpPr>
        <p:spPr>
          <a:xfrm>
            <a:off x="6330876" y="4349646"/>
            <a:ext cx="167012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Divider with label (0.5pt)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D7D4F5CD-A502-5B4E-89FA-D86150BBA27D}"/>
              </a:ext>
            </a:extLst>
          </p:cNvPr>
          <p:cNvSpPr txBox="1"/>
          <p:nvPr userDrawn="1"/>
        </p:nvSpPr>
        <p:spPr>
          <a:xfrm>
            <a:off x="4311574" y="4411201"/>
            <a:ext cx="914405" cy="12311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sz="800" b="1" dirty="0">
                <a:solidFill>
                  <a:schemeClr val="tx2"/>
                </a:solidFill>
              </a:rPr>
              <a:t>NEW SECTION</a:t>
            </a: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C89D2924-5B5A-FA45-9B05-22352F0C2A2F}"/>
              </a:ext>
            </a:extLst>
          </p:cNvPr>
          <p:cNvSpPr txBox="1"/>
          <p:nvPr userDrawn="1"/>
        </p:nvSpPr>
        <p:spPr>
          <a:xfrm>
            <a:off x="6330876" y="4806846"/>
            <a:ext cx="152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Dashed divider (0.5pt)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960EE94-6153-DF4C-A878-AE543A38A962}"/>
              </a:ext>
            </a:extLst>
          </p:cNvPr>
          <p:cNvSpPr txBox="1"/>
          <p:nvPr userDrawn="1"/>
        </p:nvSpPr>
        <p:spPr>
          <a:xfrm>
            <a:off x="370342" y="3331598"/>
            <a:ext cx="2514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Default Bullets/Font Sizes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D566EDE2-B2F1-D54D-A247-6A6A61939890}"/>
              </a:ext>
            </a:extLst>
          </p:cNvPr>
          <p:cNvSpPr txBox="1"/>
          <p:nvPr userDrawn="1"/>
        </p:nvSpPr>
        <p:spPr>
          <a:xfrm>
            <a:off x="3359076" y="3331598"/>
            <a:ext cx="3657600" cy="30777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Labels, Borders and Dividers</a:t>
            </a:r>
          </a:p>
        </p:txBody>
      </p:sp>
      <p:graphicFrame>
        <p:nvGraphicFramePr>
          <p:cNvPr id="199" name="Table 198">
            <a:extLst>
              <a:ext uri="{FF2B5EF4-FFF2-40B4-BE49-F238E27FC236}">
                <a16:creationId xmlns:a16="http://schemas.microsoft.com/office/drawing/2014/main" id="{83C54E16-62DD-504F-B623-AF0870A76DF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743712156"/>
              </p:ext>
            </p:extLst>
          </p:nvPr>
        </p:nvGraphicFramePr>
        <p:xfrm>
          <a:off x="8851897" y="2391691"/>
          <a:ext cx="2819400" cy="13698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9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927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Patient Insurance</a:t>
                      </a:r>
                      <a:endParaRPr kumimoji="0" 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marL="109138" marR="109138" marT="54569" marB="54569" anchor="ctr" horzOverflow="overflow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Percentage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(n=1,012)</a:t>
                      </a:r>
                      <a:endParaRPr kumimoji="0" 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marL="109138" marR="109138" marT="54569" marB="54569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353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Commercial</a:t>
                      </a:r>
                      <a:endParaRPr kumimoji="0" 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9138" marR="109138" marT="54569" marB="54569" anchor="ctr" horzOverflow="overflow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69%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9138" marR="109138" marT="54569" marB="54569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353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Medicare</a:t>
                      </a:r>
                      <a:endParaRPr kumimoji="0" 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9138" marR="109138" marT="54569" marB="54569" anchor="ctr" horzOverflow="overflow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19%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9138" marR="109138" marT="54569" marB="54569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353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Medicaid</a:t>
                      </a:r>
                      <a:endParaRPr kumimoji="0" lang="en-US" sz="10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9138" marR="109138" marT="54569" marB="54569" anchor="ctr" horzOverflow="overflow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6%</a:t>
                      </a: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109138" marR="109138" marT="54569" marB="54569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0" name="TextBox 199">
            <a:extLst>
              <a:ext uri="{FF2B5EF4-FFF2-40B4-BE49-F238E27FC236}">
                <a16:creationId xmlns:a16="http://schemas.microsoft.com/office/drawing/2014/main" id="{FA85CC26-05AD-B34E-A202-6CF268222F41}"/>
              </a:ext>
            </a:extLst>
          </p:cNvPr>
          <p:cNvSpPr txBox="1"/>
          <p:nvPr userDrawn="1"/>
        </p:nvSpPr>
        <p:spPr>
          <a:xfrm>
            <a:off x="8782083" y="3884694"/>
            <a:ext cx="2889214" cy="1802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accent2"/>
                </a:solidFill>
              </a:rPr>
              <a:t>Displaying data in table vs. graph:</a:t>
            </a:r>
          </a:p>
          <a:p>
            <a:pPr lvl="1"/>
            <a:r>
              <a:rPr lang="en-US" sz="1100" dirty="0">
                <a:solidFill>
                  <a:schemeClr val="accent2"/>
                </a:solidFill>
              </a:rPr>
              <a:t>If there are more than ten categories being shown, display in a table OR start combining categories (e.g.,  “all other products”).</a:t>
            </a:r>
          </a:p>
          <a:p>
            <a:pPr lvl="1"/>
            <a:r>
              <a:rPr lang="en-US" sz="1100" dirty="0">
                <a:solidFill>
                  <a:schemeClr val="accent2"/>
                </a:solidFill>
              </a:rPr>
              <a:t>For ten categories or fewer in graph, use color palette.</a:t>
            </a:r>
          </a:p>
          <a:p>
            <a:pPr lvl="2"/>
            <a:endParaRPr lang="en-US" sz="1100" dirty="0">
              <a:solidFill>
                <a:schemeClr val="accent2"/>
              </a:solidFill>
            </a:endParaRPr>
          </a:p>
          <a:p>
            <a:pPr>
              <a:lnSpc>
                <a:spcPct val="110000"/>
              </a:lnSpc>
            </a:pPr>
            <a:r>
              <a:rPr lang="en-US" sz="1100" b="1" dirty="0">
                <a:solidFill>
                  <a:schemeClr val="accent2"/>
                </a:solidFill>
              </a:rPr>
              <a:t>General guidelines for tables:</a:t>
            </a:r>
          </a:p>
          <a:p>
            <a:pPr lvl="1"/>
            <a:r>
              <a:rPr lang="en-US" sz="1100" dirty="0">
                <a:solidFill>
                  <a:schemeClr val="accent2"/>
                </a:solidFill>
              </a:rPr>
              <a:t>Use the automatic table style </a:t>
            </a:r>
          </a:p>
        </p:txBody>
      </p: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63131D79-02E9-DF4F-B827-E9D27B9E1AE1}"/>
              </a:ext>
            </a:extLst>
          </p:cNvPr>
          <p:cNvCxnSpPr>
            <a:cxnSpLocks/>
          </p:cNvCxnSpPr>
          <p:nvPr userDrawn="1"/>
        </p:nvCxnSpPr>
        <p:spPr>
          <a:xfrm flipV="1">
            <a:off x="8347091" y="1950405"/>
            <a:ext cx="0" cy="3826933"/>
          </a:xfrm>
          <a:prstGeom prst="line">
            <a:avLst/>
          </a:prstGeom>
          <a:ln w="9525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2" name="TextBox 201">
            <a:extLst>
              <a:ext uri="{FF2B5EF4-FFF2-40B4-BE49-F238E27FC236}">
                <a16:creationId xmlns:a16="http://schemas.microsoft.com/office/drawing/2014/main" id="{1847E3DB-8425-9A40-87B2-04DBA1F7ADD6}"/>
              </a:ext>
            </a:extLst>
          </p:cNvPr>
          <p:cNvSpPr txBox="1"/>
          <p:nvPr userDrawn="1"/>
        </p:nvSpPr>
        <p:spPr>
          <a:xfrm>
            <a:off x="8782084" y="1890504"/>
            <a:ext cx="2940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2"/>
                </a:solidFill>
              </a:rPr>
              <a:t>Table Style</a:t>
            </a:r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5B447079-95CB-9E4E-8D6A-F7F3BF2879A7}"/>
              </a:ext>
            </a:extLst>
          </p:cNvPr>
          <p:cNvCxnSpPr/>
          <p:nvPr userDrawn="1"/>
        </p:nvCxnSpPr>
        <p:spPr>
          <a:xfrm flipH="1">
            <a:off x="3359076" y="5413010"/>
            <a:ext cx="2819400" cy="0"/>
          </a:xfrm>
          <a:prstGeom prst="line">
            <a:avLst/>
          </a:prstGeom>
          <a:ln w="31750" cmpd="sng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4" name="TextBox 203">
            <a:extLst>
              <a:ext uri="{FF2B5EF4-FFF2-40B4-BE49-F238E27FC236}">
                <a16:creationId xmlns:a16="http://schemas.microsoft.com/office/drawing/2014/main" id="{916F2337-8E92-7249-B783-74074D517798}"/>
              </a:ext>
            </a:extLst>
          </p:cNvPr>
          <p:cNvSpPr txBox="1"/>
          <p:nvPr userDrawn="1"/>
        </p:nvSpPr>
        <p:spPr>
          <a:xfrm>
            <a:off x="6330876" y="3693721"/>
            <a:ext cx="152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Purple Divider (0.5pt)</a:t>
            </a:r>
          </a:p>
        </p:txBody>
      </p: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2601B14B-2A8F-A745-B824-DEBB8CBE8552}"/>
              </a:ext>
            </a:extLst>
          </p:cNvPr>
          <p:cNvCxnSpPr/>
          <p:nvPr userDrawn="1"/>
        </p:nvCxnSpPr>
        <p:spPr>
          <a:xfrm flipH="1">
            <a:off x="3359076" y="4029079"/>
            <a:ext cx="2819400" cy="0"/>
          </a:xfrm>
          <a:prstGeom prst="line">
            <a:avLst/>
          </a:prstGeom>
          <a:ln w="6350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AB42E7CD-D78C-BF4E-87B0-F8A0CAEDDD6E}"/>
              </a:ext>
            </a:extLst>
          </p:cNvPr>
          <p:cNvSpPr txBox="1"/>
          <p:nvPr userDrawn="1"/>
        </p:nvSpPr>
        <p:spPr>
          <a:xfrm>
            <a:off x="6330876" y="3902706"/>
            <a:ext cx="152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accent2"/>
                </a:solidFill>
              </a:rPr>
              <a:t>Grey Divider (0.5pt)</a:t>
            </a:r>
          </a:p>
        </p:txBody>
      </p:sp>
    </p:spTree>
    <p:extLst>
      <p:ext uri="{BB962C8B-B14F-4D97-AF65-F5344CB8AC3E}">
        <p14:creationId xmlns:p14="http://schemas.microsoft.com/office/powerpoint/2010/main" val="977700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- 5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591BBF03-4814-5C40-9F9A-68A21CE3AD94}"/>
              </a:ext>
            </a:extLst>
          </p:cNvPr>
          <p:cNvSpPr/>
          <p:nvPr userDrawn="1"/>
        </p:nvSpPr>
        <p:spPr>
          <a:xfrm>
            <a:off x="0" y="-4466"/>
            <a:ext cx="12192000" cy="2756263"/>
          </a:xfrm>
          <a:prstGeom prst="rect">
            <a:avLst/>
          </a:prstGeom>
          <a:gradFill>
            <a:gsLst>
              <a:gs pos="0">
                <a:schemeClr val="tx2"/>
              </a:gs>
              <a:gs pos="70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7B1BFB6D-15E3-5F4C-99F3-ED058D7CB4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100000" contrast="100000"/>
                    </a14:imgEffect>
                  </a14:imgLayer>
                </a14:imgProps>
              </a:ext>
            </a:extLst>
          </a:blip>
          <a:srcRect b="59874"/>
          <a:stretch/>
        </p:blipFill>
        <p:spPr>
          <a:xfrm>
            <a:off x="6564636" y="0"/>
            <a:ext cx="5627363" cy="275179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69D911A-032C-FF46-BF7D-9BF28E290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687" y="773746"/>
            <a:ext cx="11253413" cy="934029"/>
          </a:xfrm>
          <a:prstGeom prst="rect">
            <a:avLst/>
          </a:prstGeom>
        </p:spPr>
        <p:txBody>
          <a:bodyPr lIns="0" tIns="0" rIns="0">
            <a:noAutofit/>
          </a:bodyPr>
          <a:lstStyle>
            <a:lvl1pPr>
              <a:lnSpc>
                <a:spcPct val="100000"/>
              </a:lnSpc>
              <a:defRPr sz="6000" b="1" cap="all" baseline="0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F0F142D-7C1B-874A-8430-CDBE9F916C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0472" y="2251022"/>
            <a:ext cx="980213" cy="97872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4226004-E2B7-B649-8FD7-46580A61DA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5866" y="3338373"/>
            <a:ext cx="1749425" cy="5515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0FE01094-A58D-CE4D-B138-FAD1021563B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5866" y="3981441"/>
            <a:ext cx="1749425" cy="153356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DC656B7F-9651-384C-B352-7DAFEC572D4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418650" y="2251022"/>
            <a:ext cx="980213" cy="97872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4F5F01AB-C34D-8341-B537-F70F4F410F5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034044" y="3338373"/>
            <a:ext cx="1749425" cy="5515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A1025EC0-1046-D343-89DD-24EFA6408ED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034044" y="3981441"/>
            <a:ext cx="1749425" cy="153356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29E9793B-6467-914E-9D10-DB2376C7100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6828" y="2251022"/>
            <a:ext cx="980213" cy="97872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06605C7E-221B-524E-A615-4F3018DDDB6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212222" y="3338373"/>
            <a:ext cx="1749425" cy="5515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27F675C6-4F8D-EF4A-A343-C7E39D1802E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212222" y="3981441"/>
            <a:ext cx="1749425" cy="153356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CC7506A0-021F-2D43-840B-A83B2A5231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775006" y="2251022"/>
            <a:ext cx="980213" cy="97872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E53D6715-623B-D345-B8FE-77303FE84A4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390400" y="3338373"/>
            <a:ext cx="1749425" cy="5515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EAF14045-089C-584E-8D99-91B79E68FC6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390400" y="3981441"/>
            <a:ext cx="1749425" cy="153356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43454DF7-3927-2D4E-BDE2-B51A09745F6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953184" y="2251022"/>
            <a:ext cx="980213" cy="97872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B9BCEA81-A0E5-0F4D-B4A5-0CC5A40E972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568578" y="3338373"/>
            <a:ext cx="1749425" cy="551545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92E4E750-CDEE-4E4F-AC50-B7D6244B0A6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568578" y="3981441"/>
            <a:ext cx="1749425" cy="153356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2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3" name="Text Placeholder 27">
            <a:extLst>
              <a:ext uri="{FF2B5EF4-FFF2-40B4-BE49-F238E27FC236}">
                <a16:creationId xmlns:a16="http://schemas.microsoft.com/office/drawing/2014/main" id="{94335181-45E9-9741-B75D-C02857F15C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02739" y="138383"/>
            <a:ext cx="6819361" cy="53960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A44A82F-EE3D-ED48-A450-4F580B20B8B0}"/>
              </a:ext>
            </a:extLst>
          </p:cNvPr>
          <p:cNvGrpSpPr/>
          <p:nvPr userDrawn="1"/>
        </p:nvGrpSpPr>
        <p:grpSpPr>
          <a:xfrm>
            <a:off x="0" y="346069"/>
            <a:ext cx="4795736" cy="132453"/>
            <a:chOff x="0" y="346069"/>
            <a:chExt cx="4795736" cy="132453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B130804-3D5D-7748-9BF3-DB46349392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412296"/>
              <a:ext cx="4795736" cy="0"/>
            </a:xfrm>
            <a:prstGeom prst="line">
              <a:avLst/>
            </a:prstGeom>
            <a:ln w="12700"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C71C636-A0B0-744D-A677-1FB88A5681F2}"/>
                </a:ext>
              </a:extLst>
            </p:cNvPr>
            <p:cNvSpPr/>
            <p:nvPr userDrawn="1"/>
          </p:nvSpPr>
          <p:spPr>
            <a:xfrm>
              <a:off x="460172" y="346069"/>
              <a:ext cx="132453" cy="1324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2770B9B-CB68-4E46-9434-6340C2794A59}"/>
                </a:ext>
              </a:extLst>
            </p:cNvPr>
            <p:cNvSpPr/>
            <p:nvPr userDrawn="1"/>
          </p:nvSpPr>
          <p:spPr>
            <a:xfrm>
              <a:off x="4390690" y="346069"/>
              <a:ext cx="132453" cy="1324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E8BF116-7961-DE48-8BEA-D932143DFF22}"/>
                </a:ext>
              </a:extLst>
            </p:cNvPr>
            <p:cNvSpPr/>
            <p:nvPr userDrawn="1"/>
          </p:nvSpPr>
          <p:spPr>
            <a:xfrm>
              <a:off x="1404299" y="346069"/>
              <a:ext cx="132453" cy="13245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6" name="Slide Number Placeholder 2">
            <a:extLst>
              <a:ext uri="{FF2B5EF4-FFF2-40B4-BE49-F238E27FC236}">
                <a16:creationId xmlns:a16="http://schemas.microsoft.com/office/drawing/2014/main" id="{04036C9E-BBE6-B247-9DB8-8C02AB3D5D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73646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7" name="Footer Placeholder 3">
            <a:extLst>
              <a:ext uri="{FF2B5EF4-FFF2-40B4-BE49-F238E27FC236}">
                <a16:creationId xmlns:a16="http://schemas.microsoft.com/office/drawing/2014/main" id="{A06414B6-7AF9-F941-B043-EBFF8252F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48011" y="6492875"/>
            <a:ext cx="3242613" cy="365125"/>
          </a:xfrm>
        </p:spPr>
        <p:txBody>
          <a:bodyPr/>
          <a:lstStyle/>
          <a:p>
            <a:r>
              <a:rPr lang="en-US" dirty="0"/>
              <a:t>© 2018 DR/Decision Resources,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71899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- W/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72B343C9-5082-A445-91EB-5361C34D87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84095" y="0"/>
            <a:ext cx="5307905" cy="6858000"/>
          </a:xfrm>
          <a:prstGeom prst="rect">
            <a:avLst/>
          </a:prstGeom>
        </p:spPr>
      </p:pic>
      <p:sp>
        <p:nvSpPr>
          <p:cNvPr id="39" name="Freeform 38">
            <a:extLst>
              <a:ext uri="{FF2B5EF4-FFF2-40B4-BE49-F238E27FC236}">
                <a16:creationId xmlns:a16="http://schemas.microsoft.com/office/drawing/2014/main" id="{8B7291AC-8F85-DD4B-A76D-86D3B628C79E}"/>
              </a:ext>
            </a:extLst>
          </p:cNvPr>
          <p:cNvSpPr/>
          <p:nvPr userDrawn="1"/>
        </p:nvSpPr>
        <p:spPr>
          <a:xfrm>
            <a:off x="1" y="0"/>
            <a:ext cx="9702087" cy="6858000"/>
          </a:xfrm>
          <a:custGeom>
            <a:avLst/>
            <a:gdLst>
              <a:gd name="connsiteX0" fmla="*/ 0 w 9702087"/>
              <a:gd name="connsiteY0" fmla="*/ 0 h 6858000"/>
              <a:gd name="connsiteX1" fmla="*/ 7302070 w 9702087"/>
              <a:gd name="connsiteY1" fmla="*/ 0 h 6858000"/>
              <a:gd name="connsiteX2" fmla="*/ 7198530 w 9702087"/>
              <a:gd name="connsiteY2" fmla="*/ 233323 h 6858000"/>
              <a:gd name="connsiteX3" fmla="*/ 7695056 w 9702087"/>
              <a:gd name="connsiteY3" fmla="*/ 4821223 h 6858000"/>
              <a:gd name="connsiteX4" fmla="*/ 9564111 w 9702087"/>
              <a:gd name="connsiteY4" fmla="*/ 6774871 h 6858000"/>
              <a:gd name="connsiteX5" fmla="*/ 9702087 w 9702087"/>
              <a:gd name="connsiteY5" fmla="*/ 6858000 h 6858000"/>
              <a:gd name="connsiteX6" fmla="*/ 0 w 97020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02087" h="6858000">
                <a:moveTo>
                  <a:pt x="0" y="0"/>
                </a:moveTo>
                <a:lnTo>
                  <a:pt x="7302070" y="0"/>
                </a:lnTo>
                <a:lnTo>
                  <a:pt x="7198530" y="233323"/>
                </a:lnTo>
                <a:cubicBezTo>
                  <a:pt x="6674330" y="1598661"/>
                  <a:pt x="6808086" y="3310934"/>
                  <a:pt x="7695056" y="4821223"/>
                </a:cubicBezTo>
                <a:cubicBezTo>
                  <a:pt x="8182889" y="5651882"/>
                  <a:pt x="8835067" y="6313312"/>
                  <a:pt x="9564111" y="6774871"/>
                </a:cubicBezTo>
                <a:lnTo>
                  <a:pt x="9702087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60000">
                <a:schemeClr val="tx2"/>
              </a:gs>
              <a:gs pos="99000">
                <a:schemeClr val="tx2">
                  <a:lumMod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C9DB878-AD6E-8B4E-9D34-73CCF4C61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 2018 DR/Decision Resources, LLC. All rights reserved.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12AE8A7E-2641-B342-B25C-A23D4BCE789C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7009F9-BF3F-424F-BEB0-8539A2843FC4}"/>
              </a:ext>
            </a:extLst>
          </p:cNvPr>
          <p:cNvSpPr/>
          <p:nvPr userDrawn="1"/>
        </p:nvSpPr>
        <p:spPr>
          <a:xfrm>
            <a:off x="0" y="2279650"/>
            <a:ext cx="228600" cy="229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4BC4A84-301B-B948-9FFF-9B1996FA4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6" y="2279650"/>
            <a:ext cx="5767013" cy="2298700"/>
          </a:xfrm>
          <a:prstGeom prst="rect">
            <a:avLst/>
          </a:prstGeom>
        </p:spPr>
        <p:txBody>
          <a:bodyPr lIns="0" rIns="0" anchor="ctr" anchorCtr="0"/>
          <a:lstStyle>
            <a:lvl1pPr algn="l">
              <a:lnSpc>
                <a:spcPts val="6000"/>
              </a:lnSpc>
              <a:defRPr sz="6000" b="1" cap="all" baseline="0">
                <a:solidFill>
                  <a:schemeClr val="bg1">
                    <a:alpha val="4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F015BB71-DF6C-D442-9D05-E724A314CD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17781" y="670418"/>
            <a:ext cx="579007" cy="578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5A574B10-35E6-8C4C-AEDA-947A02B773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96788" y="670418"/>
            <a:ext cx="4481559" cy="5515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F321255C-D0D9-8645-B064-881BA4E95B0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08513" y="1381618"/>
            <a:ext cx="579007" cy="578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BDF70D2E-3B87-5C41-A44D-3362BA4A5DF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187520" y="1381618"/>
            <a:ext cx="4590827" cy="5515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32F7D8BB-4E4A-4542-BA71-9B483E7832C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08513" y="2092818"/>
            <a:ext cx="579007" cy="578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3" name="Text Placeholder 18">
            <a:extLst>
              <a:ext uri="{FF2B5EF4-FFF2-40B4-BE49-F238E27FC236}">
                <a16:creationId xmlns:a16="http://schemas.microsoft.com/office/drawing/2014/main" id="{3620CA80-554F-D943-A097-782BFE024B9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187520" y="2092818"/>
            <a:ext cx="4590827" cy="5515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4C132C62-DBB1-0343-B41A-70E17EAA000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17781" y="2804018"/>
            <a:ext cx="579007" cy="578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4361C56E-DF45-5F49-81DD-269019339FF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296788" y="2804018"/>
            <a:ext cx="4481559" cy="5515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02428EF4-D84E-8041-9E96-3A2705DB28E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901811" y="3515218"/>
            <a:ext cx="579007" cy="578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32F9004F-E9F9-514E-8040-FB68EE38D46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480818" y="3515218"/>
            <a:ext cx="4297529" cy="5515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DF117B10-A707-7742-A46A-94E91169626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234343" y="4226418"/>
            <a:ext cx="579007" cy="578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7DD0F04-1C50-1241-BB70-567A5478666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813350" y="4226418"/>
            <a:ext cx="3964997" cy="5515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91267B6E-B45F-C043-BDCB-066AB2424D8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630928" y="4937618"/>
            <a:ext cx="579007" cy="578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721A3039-E8FB-824F-9853-519E965377C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209936" y="4937618"/>
            <a:ext cx="3568412" cy="5515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C72A45EF-C4D3-754C-9B74-FD4A1A3D51F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268085" y="5648818"/>
            <a:ext cx="579007" cy="578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5400">
            <a:solidFill>
              <a:schemeClr val="bg1"/>
            </a:solidFill>
          </a:ln>
        </p:spPr>
        <p:txBody>
          <a:bodyPr lIns="0" tIns="0" rIns="0" bIns="0" anchor="ctr"/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4299F431-2A85-4A46-B3CA-D084E0958E1C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847093" y="5648818"/>
            <a:ext cx="2931254" cy="5515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35" name="Slide Number Placeholder 2">
            <a:extLst>
              <a:ext uri="{FF2B5EF4-FFF2-40B4-BE49-F238E27FC236}">
                <a16:creationId xmlns:a16="http://schemas.microsoft.com/office/drawing/2014/main" id="{FCFC83EA-BC26-574B-836E-9C05389F73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73646" y="6498916"/>
            <a:ext cx="394060" cy="357070"/>
          </a:xfrm>
        </p:spPr>
        <p:txBody>
          <a:bodyPr/>
          <a:lstStyle/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97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/Title Slide - 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8DB7D9-5F7F-3745-9331-D067C14844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3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64636" y="0"/>
            <a:ext cx="5627364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917009F9-BF3F-424F-BEB0-8539A2843FC4}"/>
              </a:ext>
            </a:extLst>
          </p:cNvPr>
          <p:cNvSpPr/>
          <p:nvPr userDrawn="1"/>
        </p:nvSpPr>
        <p:spPr>
          <a:xfrm>
            <a:off x="0" y="2279650"/>
            <a:ext cx="228600" cy="229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4BC4A84-301B-B948-9FFF-9B1996FA4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2279650"/>
            <a:ext cx="6365746" cy="2298700"/>
          </a:xfrm>
          <a:prstGeom prst="rect">
            <a:avLst/>
          </a:prstGeom>
        </p:spPr>
        <p:txBody>
          <a:bodyPr lIns="0" rIns="0" anchor="ctr" anchorCtr="0"/>
          <a:lstStyle>
            <a:lvl1pPr algn="l">
              <a:lnSpc>
                <a:spcPts val="6000"/>
              </a:lnSpc>
              <a:defRPr sz="6000" b="1" cap="all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C9DB878-AD6E-8B4E-9D34-73CCF4C61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12AE8A7E-2641-B342-B25C-A23D4BCE789C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C448C8F1-F9F1-AD43-953C-3D1FD88759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73646" y="6498916"/>
            <a:ext cx="394060" cy="357070"/>
          </a:xfrm>
        </p:spPr>
        <p:txBody>
          <a:bodyPr/>
          <a:lstStyle>
            <a:lvl1pPr>
              <a:defRPr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288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/Title Slide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C9DB878-AD6E-8B4E-9D34-73CCF4C61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12AE8A7E-2641-B342-B25C-A23D4BCE789C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7009F9-BF3F-424F-BEB0-8539A2843FC4}"/>
              </a:ext>
            </a:extLst>
          </p:cNvPr>
          <p:cNvSpPr/>
          <p:nvPr userDrawn="1"/>
        </p:nvSpPr>
        <p:spPr>
          <a:xfrm>
            <a:off x="0" y="2279650"/>
            <a:ext cx="228600" cy="229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4BC4A84-301B-B948-9FFF-9B1996FA4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2279650"/>
            <a:ext cx="6384600" cy="2298700"/>
          </a:xfrm>
          <a:prstGeom prst="rect">
            <a:avLst/>
          </a:prstGeom>
        </p:spPr>
        <p:txBody>
          <a:bodyPr lIns="0" rIns="0" anchor="ctr" anchorCtr="0"/>
          <a:lstStyle>
            <a:lvl1pPr algn="l">
              <a:lnSpc>
                <a:spcPts val="6000"/>
              </a:lnSpc>
              <a:defRPr sz="6000" b="1" cap="all" baseline="0">
                <a:solidFill>
                  <a:schemeClr val="bg1">
                    <a:alpha val="4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26B189E9-D1F1-CD40-AF14-2288B3EC04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73646" y="6498916"/>
            <a:ext cx="394060" cy="357070"/>
          </a:xfrm>
        </p:spPr>
        <p:txBody>
          <a:bodyPr/>
          <a:lstStyle>
            <a:lvl1pPr>
              <a:defRPr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8449C1-90E1-1240-A565-150DBC591FF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64636" y="0"/>
            <a:ext cx="5627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545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/Title Slide - Dark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B8EBA6-2B9A-A44F-A629-48B250AA256C}"/>
              </a:ext>
            </a:extLst>
          </p:cNvPr>
          <p:cNvSpPr/>
          <p:nvPr userDrawn="1"/>
        </p:nvSpPr>
        <p:spPr>
          <a:xfrm>
            <a:off x="0" y="2014"/>
            <a:ext cx="12192000" cy="68580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7009F9-BF3F-424F-BEB0-8539A2843FC4}"/>
              </a:ext>
            </a:extLst>
          </p:cNvPr>
          <p:cNvSpPr/>
          <p:nvPr userDrawn="1"/>
        </p:nvSpPr>
        <p:spPr>
          <a:xfrm>
            <a:off x="0" y="2279650"/>
            <a:ext cx="228600" cy="2298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4BC4A84-301B-B948-9FFF-9B1996FA4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687" y="2279650"/>
            <a:ext cx="6365746" cy="2298700"/>
          </a:xfrm>
          <a:prstGeom prst="rect">
            <a:avLst/>
          </a:prstGeom>
        </p:spPr>
        <p:txBody>
          <a:bodyPr lIns="0" rIns="0" anchor="ctr" anchorCtr="0"/>
          <a:lstStyle>
            <a:lvl1pPr algn="l">
              <a:lnSpc>
                <a:spcPts val="6000"/>
              </a:lnSpc>
              <a:defRPr sz="6000" b="1" cap="all" baseline="0">
                <a:solidFill>
                  <a:schemeClr val="accent2">
                    <a:lumMod val="60000"/>
                    <a:lumOff val="40000"/>
                    <a:alpha val="82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Footer Placeholder 2">
            <a:extLst>
              <a:ext uri="{FF2B5EF4-FFF2-40B4-BE49-F238E27FC236}">
                <a16:creationId xmlns:a16="http://schemas.microsoft.com/office/drawing/2014/main" id="{1C9DB878-AD6E-8B4E-9D34-73CCF4C61C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12AE8A7E-2641-B342-B25C-A23D4BCE789C}"/>
              </a:ext>
            </a:extLst>
          </p:cNvPr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bg1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bg1"/>
                </a:solidFill>
                <a:latin typeface="Arial" panose="020B0604020202020204"/>
              </a:rPr>
              <a:t>  </a:t>
            </a:r>
            <a:r>
              <a:rPr lang="en-US" dirty="0">
                <a:solidFill>
                  <a:schemeClr val="bg1"/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/>
              </a:solidFill>
              <a:latin typeface="Arial" panose="020B0604020202020204"/>
              <a:cs typeface="Arial"/>
            </a:endParaRP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1456E5BC-4C60-4341-A7C0-905A388382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73646" y="6498916"/>
            <a:ext cx="394060" cy="357070"/>
          </a:xfrm>
        </p:spPr>
        <p:txBody>
          <a:bodyPr/>
          <a:lstStyle>
            <a:lvl1pPr>
              <a:defRPr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BA48AE-2F4D-4544-9CF0-01899FDE75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2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6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64636" y="0"/>
            <a:ext cx="5627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11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0707"/>
            <a:ext cx="12192000" cy="7238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383784" y="6479219"/>
            <a:ext cx="1962376" cy="378781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700" kern="1200">
                <a:solidFill>
                  <a:srgbClr val="FFFFFF"/>
                </a:solidFill>
                <a:latin typeface="Open Sans"/>
                <a:ea typeface="+mn-ea"/>
                <a:cs typeface="Open San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b="1" dirty="0" err="1">
                <a:solidFill>
                  <a:schemeClr val="tx2"/>
                </a:solidFill>
                <a:latin typeface="Arial" panose="020B0604020202020204"/>
              </a:rPr>
              <a:t>www.DecisionResourcesGroup.com</a:t>
            </a:r>
            <a:r>
              <a:rPr lang="en-US" b="1" dirty="0">
                <a:solidFill>
                  <a:schemeClr val="tx2"/>
                </a:solidFill>
                <a:latin typeface="Arial" panose="020B0604020202020204"/>
              </a:rPr>
              <a:t>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Arial" panose="020B0604020202020204"/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Arial" panose="020B0604020202020204"/>
              </a:rPr>
              <a:t>|</a:t>
            </a:r>
            <a:endParaRPr lang="en-US" dirty="0">
              <a:solidFill>
                <a:schemeClr val="bg1">
                  <a:lumMod val="75000"/>
                </a:schemeClr>
              </a:solidFill>
              <a:latin typeface="Arial" panose="020B0604020202020204"/>
              <a:cs typeface="Arial"/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C2AC353-57EC-964B-A1A5-9A6B46FAB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31202" y="6498916"/>
            <a:ext cx="394060" cy="35707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000">
                <a:solidFill>
                  <a:schemeClr val="tx2">
                    <a:alpha val="50000"/>
                  </a:schemeClr>
                </a:solidFill>
              </a:defRPr>
            </a:lvl1pPr>
          </a:lstStyle>
          <a:p>
            <a:fld id="{01CD2D96-1E87-4BB8-8B6D-240FA21118ED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83F2D7-00AA-AE48-87E9-CAB5DE304AFB}"/>
              </a:ext>
            </a:extLst>
          </p:cNvPr>
          <p:cNvGrpSpPr/>
          <p:nvPr userDrawn="1"/>
        </p:nvGrpSpPr>
        <p:grpSpPr>
          <a:xfrm>
            <a:off x="0" y="346069"/>
            <a:ext cx="4795736" cy="132453"/>
            <a:chOff x="0" y="346069"/>
            <a:chExt cx="4795736" cy="13245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B9396ED-DD9F-9C4F-920A-35A8BEFAB0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412295"/>
              <a:ext cx="4795736" cy="0"/>
            </a:xfrm>
            <a:prstGeom prst="line">
              <a:avLst/>
            </a:prstGeom>
            <a:ln w="12700">
              <a:solidFill>
                <a:schemeClr val="tx2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CB8A20D-3B1F-EE47-A84C-04EADA2A57B0}"/>
                </a:ext>
              </a:extLst>
            </p:cNvPr>
            <p:cNvSpPr/>
            <p:nvPr userDrawn="1"/>
          </p:nvSpPr>
          <p:spPr>
            <a:xfrm>
              <a:off x="454388" y="346069"/>
              <a:ext cx="132453" cy="13245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60AC9F6D-DB13-C049-B028-C831A263DC59}"/>
                </a:ext>
              </a:extLst>
            </p:cNvPr>
            <p:cNvSpPr/>
            <p:nvPr userDrawn="1"/>
          </p:nvSpPr>
          <p:spPr>
            <a:xfrm>
              <a:off x="4390690" y="346069"/>
              <a:ext cx="132453" cy="13245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4406C23-AB75-0847-9FE6-B8AE089DDF40}"/>
                </a:ext>
              </a:extLst>
            </p:cNvPr>
            <p:cNvSpPr/>
            <p:nvPr userDrawn="1"/>
          </p:nvSpPr>
          <p:spPr>
            <a:xfrm>
              <a:off x="1404299" y="346069"/>
              <a:ext cx="132453" cy="13245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Footer Placeholder 2">
            <a:extLst>
              <a:ext uri="{FF2B5EF4-FFF2-40B4-BE49-F238E27FC236}">
                <a16:creationId xmlns:a16="http://schemas.microsoft.com/office/drawing/2014/main" id="{8CC0734B-3C83-9041-9E75-063FD4B08A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48011" y="6492875"/>
            <a:ext cx="32426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© 2018 DR/Decision Resources,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94356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2" r:id="rId2"/>
    <p:sldLayoutId id="2147483734" r:id="rId3"/>
    <p:sldLayoutId id="2147483735" r:id="rId4"/>
    <p:sldLayoutId id="2147483710" r:id="rId5"/>
    <p:sldLayoutId id="2147483819" r:id="rId6"/>
    <p:sldLayoutId id="2147483702" r:id="rId7"/>
    <p:sldLayoutId id="2147483688" r:id="rId8"/>
    <p:sldLayoutId id="2147483731" r:id="rId9"/>
    <p:sldLayoutId id="2147483670" r:id="rId10"/>
    <p:sldLayoutId id="2147483682" r:id="rId11"/>
    <p:sldLayoutId id="2147483683" r:id="rId12"/>
    <p:sldLayoutId id="2147483823" r:id="rId13"/>
    <p:sldLayoutId id="2147483733" r:id="rId14"/>
    <p:sldLayoutId id="2147483673" r:id="rId15"/>
    <p:sldLayoutId id="2147483676" r:id="rId16"/>
    <p:sldLayoutId id="2147483772" r:id="rId17"/>
    <p:sldLayoutId id="2147483773" r:id="rId18"/>
    <p:sldLayoutId id="2147483800" r:id="rId19"/>
    <p:sldLayoutId id="2147483815" r:id="rId20"/>
    <p:sldLayoutId id="2147483792" r:id="rId21"/>
    <p:sldLayoutId id="2147483694" r:id="rId22"/>
    <p:sldLayoutId id="2147483697" r:id="rId23"/>
    <p:sldLayoutId id="2147483695" r:id="rId24"/>
    <p:sldLayoutId id="2147483696" r:id="rId25"/>
    <p:sldLayoutId id="2147483698" r:id="rId26"/>
    <p:sldLayoutId id="2147483699" r:id="rId27"/>
    <p:sldLayoutId id="2147483665" r:id="rId28"/>
    <p:sldLayoutId id="2147483664" r:id="rId29"/>
    <p:sldLayoutId id="2147483693" r:id="rId30"/>
    <p:sldLayoutId id="2147483790" r:id="rId31"/>
    <p:sldLayoutId id="2147483770" r:id="rId32"/>
    <p:sldLayoutId id="2147483741" r:id="rId33"/>
    <p:sldLayoutId id="2147483797" r:id="rId34"/>
    <p:sldLayoutId id="2147483810" r:id="rId35"/>
    <p:sldLayoutId id="2147483720" r:id="rId36"/>
    <p:sldLayoutId id="2147483715" r:id="rId37"/>
    <p:sldLayoutId id="2147483820" r:id="rId38"/>
    <p:sldLayoutId id="2147483821" r:id="rId39"/>
    <p:sldLayoutId id="2147483822" r:id="rId40"/>
    <p:sldLayoutId id="2147483814" r:id="rId41"/>
    <p:sldLayoutId id="2147483666" r:id="rId42"/>
    <p:sldLayoutId id="2147483758" r:id="rId43"/>
    <p:sldLayoutId id="2147483802" r:id="rId44"/>
    <p:sldLayoutId id="2147483803" r:id="rId45"/>
    <p:sldLayoutId id="2147483804" r:id="rId4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28" userDrawn="1">
          <p15:clr>
            <a:srgbClr val="FBAE40"/>
          </p15:clr>
        </p15:guide>
        <p15:guide id="2" orient="horz" pos="1080" userDrawn="1">
          <p15:clr>
            <a:srgbClr val="FBAE40"/>
          </p15:clr>
        </p15:guide>
        <p15:guide id="3" orient="horz" pos="2568" userDrawn="1">
          <p15:clr>
            <a:srgbClr val="FBAE40"/>
          </p15:clr>
        </p15:guide>
        <p15:guide id="4" orient="horz" pos="480" userDrawn="1">
          <p15:clr>
            <a:srgbClr val="FBAE40"/>
          </p15:clr>
        </p15:guide>
        <p15:guide id="5" orient="horz" pos="432" userDrawn="1">
          <p15:clr>
            <a:srgbClr val="FBAE40"/>
          </p15:clr>
        </p15:guide>
        <p15:guide id="6" orient="horz" pos="96" userDrawn="1">
          <p15:clr>
            <a:srgbClr val="FBAE40"/>
          </p15:clr>
        </p15:guide>
        <p15:guide id="7" orient="horz" pos="384" userDrawn="1">
          <p15:clr>
            <a:srgbClr val="FBAE40"/>
          </p15:clr>
        </p15:guide>
        <p15:guide id="8" orient="horz" pos="4008" userDrawn="1">
          <p15:clr>
            <a:srgbClr val="FBAE40"/>
          </p15:clr>
        </p15:guide>
        <p15:guide id="9" orient="horz" pos="4080" userDrawn="1">
          <p15:clr>
            <a:srgbClr val="FBAE40"/>
          </p15:clr>
        </p15:guide>
        <p15:guide id="10" orient="horz" pos="4224" userDrawn="1">
          <p15:clr>
            <a:srgbClr val="FBAE40"/>
          </p15:clr>
        </p15:guide>
        <p15:guide id="11" orient="horz" pos="144" userDrawn="1">
          <p15:clr>
            <a:srgbClr val="FBAE40"/>
          </p15:clr>
        </p15:guide>
        <p15:guide id="12" pos="2544" userDrawn="1">
          <p15:clr>
            <a:srgbClr val="FBAE40"/>
          </p15:clr>
        </p15:guide>
        <p15:guide id="13" pos="2712" userDrawn="1">
          <p15:clr>
            <a:srgbClr val="FBAE40"/>
          </p15:clr>
        </p15:guide>
        <p15:guide id="14" pos="4968" userDrawn="1">
          <p15:clr>
            <a:srgbClr val="FBAE40"/>
          </p15:clr>
        </p15:guide>
        <p15:guide id="15" pos="5136" userDrawn="1">
          <p15:clr>
            <a:srgbClr val="FBAE40"/>
          </p15:clr>
        </p15:guide>
        <p15:guide id="16" pos="3840" userDrawn="1">
          <p15:clr>
            <a:srgbClr val="FBAE40"/>
          </p15:clr>
        </p15:guide>
        <p15:guide id="17" pos="7392" userDrawn="1">
          <p15:clr>
            <a:srgbClr val="FBAE40"/>
          </p15:clr>
        </p15:guide>
        <p15:guide id="18" pos="288" userDrawn="1">
          <p15:clr>
            <a:srgbClr val="FBAE40"/>
          </p15:clr>
        </p15:guide>
        <p15:guide id="19" pos="3744" userDrawn="1">
          <p15:clr>
            <a:srgbClr val="FBAE40"/>
          </p15:clr>
        </p15:guide>
        <p15:guide id="20" pos="3940" userDrawn="1">
          <p15:clr>
            <a:srgbClr val="FBAE40"/>
          </p15:clr>
        </p15:guide>
        <p15:guide id="21" orient="horz" pos="2496" userDrawn="1">
          <p15:clr>
            <a:srgbClr val="FBAE40"/>
          </p15:clr>
        </p15:guide>
        <p15:guide id="22" orient="horz" pos="2640" userDrawn="1">
          <p15:clr>
            <a:srgbClr val="FBAE4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7212D25-E43C-0D4D-8660-AE42EB7B51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Published: </a:t>
            </a:r>
            <a:r>
              <a:rPr lang="en-US" dirty="0"/>
              <a:t>March 14, 2019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5FDF824-B81D-684E-9391-777D07248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Semi-Custom Launch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2E2C636-ED15-564B-981F-098F9F3E91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DECISION RESOURCES GROUP  |  </a:t>
            </a:r>
            <a:r>
              <a:rPr lang="en-US" dirty="0">
                <a:solidFill>
                  <a:schemeClr val="tx2">
                    <a:alpha val="50000"/>
                  </a:schemeClr>
                </a:solidFill>
              </a:rPr>
              <a:t>SEE THE OPPORTUNITIES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28138-C7C0-3348-97CE-5CAC3268305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/>
              <a:t>Presenter: </a:t>
            </a:r>
            <a:r>
              <a:rPr lang="en-US" dirty="0"/>
              <a:t>Patrick Cronin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8D961B-9FE8-4046-BDD6-CECB93934F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94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Thank you to those that helped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Semi-Custom Launch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sz="3000" dirty="0"/>
              <a:t>Aaron Stern</a:t>
            </a:r>
          </a:p>
          <a:p>
            <a:r>
              <a:rPr lang="en-US" sz="3000" dirty="0"/>
              <a:t>Simon Andrews</a:t>
            </a:r>
          </a:p>
          <a:p>
            <a:r>
              <a:rPr lang="en-US" sz="3000" dirty="0"/>
              <a:t>William Seale</a:t>
            </a:r>
          </a:p>
          <a:p>
            <a:r>
              <a:rPr lang="en-US" sz="3000" dirty="0"/>
              <a:t>Alicia Philips</a:t>
            </a:r>
          </a:p>
          <a:p>
            <a:r>
              <a:rPr lang="en-US" sz="3000" dirty="0"/>
              <a:t>Jacob Mauritz</a:t>
            </a:r>
          </a:p>
          <a:p>
            <a:r>
              <a:rPr lang="en-US" sz="3000" dirty="0"/>
              <a:t>Danny Neilson</a:t>
            </a:r>
          </a:p>
          <a:p>
            <a:endParaRPr lang="en-US" sz="3000" dirty="0"/>
          </a:p>
        </p:txBody>
      </p:sp>
      <p:sp>
        <p:nvSpPr>
          <p:cNvPr id="7" name="Content Placeholder 6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sz="3000" dirty="0"/>
              <a:t>Rob Huneault</a:t>
            </a:r>
          </a:p>
          <a:p>
            <a:r>
              <a:rPr lang="en-US" sz="3000" dirty="0"/>
              <a:t>Aditya Garimella</a:t>
            </a:r>
          </a:p>
          <a:p>
            <a:r>
              <a:rPr lang="en-US" sz="3000" dirty="0"/>
              <a:t>Vishwanath</a:t>
            </a:r>
          </a:p>
          <a:p>
            <a:r>
              <a:rPr lang="en-US" sz="3000" dirty="0"/>
              <a:t>Omnya</a:t>
            </a:r>
          </a:p>
          <a:p>
            <a:r>
              <a:rPr lang="en-US" sz="3000" dirty="0"/>
              <a:t>Renish</a:t>
            </a:r>
          </a:p>
          <a:p>
            <a:r>
              <a:rPr lang="en-US" sz="3000" dirty="0"/>
              <a:t>Keshia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12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6000" dirty="0"/>
              <a:t>2017: GitHub</a:t>
            </a:r>
          </a:p>
          <a:p>
            <a:r>
              <a:rPr lang="en-US" sz="6000" dirty="0"/>
              <a:t>2018: Jupyter Notebook</a:t>
            </a:r>
          </a:p>
          <a:p>
            <a:r>
              <a:rPr lang="en-US" sz="6000" dirty="0"/>
              <a:t>2019: Semi-Custom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Patrick’s History of Tech Stack Shaming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Semi-Custom Launch</a:t>
            </a:r>
          </a:p>
        </p:txBody>
      </p:sp>
    </p:spTree>
    <p:extLst>
      <p:ext uri="{BB962C8B-B14F-4D97-AF65-F5344CB8AC3E}">
        <p14:creationId xmlns:p14="http://schemas.microsoft.com/office/powerpoint/2010/main" val="261746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Lines of Code?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Identify a cohort of patients based on diagnosis, procedure, or NDC codes</a:t>
            </a:r>
          </a:p>
          <a:p>
            <a:r>
              <a:rPr lang="en-US" dirty="0"/>
              <a:t>Extract all raw data from Raven</a:t>
            </a:r>
          </a:p>
          <a:p>
            <a:r>
              <a:rPr lang="en-US" dirty="0"/>
              <a:t>Demographics: Age, Race, Gender, age group</a:t>
            </a:r>
          </a:p>
          <a:p>
            <a:r>
              <a:rPr lang="en-US" dirty="0"/>
              <a:t>Geography: zip3, County, DMA, MSA, State, and Region</a:t>
            </a:r>
          </a:p>
          <a:p>
            <a:r>
              <a:rPr lang="en-US" dirty="0"/>
              <a:t>Comorbidities: Custom to clients need</a:t>
            </a:r>
          </a:p>
          <a:p>
            <a:r>
              <a:rPr lang="en-US" dirty="0"/>
              <a:t>Medical Claim counts by year and quarter</a:t>
            </a:r>
          </a:p>
          <a:p>
            <a:r>
              <a:rPr lang="en-US" dirty="0"/>
              <a:t>Pharmacy Claim Counts by year and quarter</a:t>
            </a:r>
          </a:p>
          <a:p>
            <a:r>
              <a:rPr lang="en-US" dirty="0"/>
              <a:t>Place of service for claims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Over 1000 custom</a:t>
            </a:r>
          </a:p>
          <a:p>
            <a:r>
              <a:rPr lang="en-US" dirty="0"/>
              <a:t>0 with the semi-custom solution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The Ask</a:t>
            </a:r>
          </a:p>
        </p:txBody>
      </p:sp>
    </p:spTree>
    <p:extLst>
      <p:ext uri="{BB962C8B-B14F-4D97-AF65-F5344CB8AC3E}">
        <p14:creationId xmlns:p14="http://schemas.microsoft.com/office/powerpoint/2010/main" val="375758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Off to Semi-Custom we go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Semi-Custom Launch</a:t>
            </a:r>
          </a:p>
        </p:txBody>
      </p:sp>
    </p:spTree>
    <p:extLst>
      <p:ext uri="{BB962C8B-B14F-4D97-AF65-F5344CB8AC3E}">
        <p14:creationId xmlns:p14="http://schemas.microsoft.com/office/powerpoint/2010/main" val="801086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468687" y="2156316"/>
            <a:ext cx="11253413" cy="455916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2800" dirty="0"/>
              <a:t>Speed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Quality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Consistent data model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Always use DRGA Standard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What’s in it for DRGA?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Semi-Custom Launch</a:t>
            </a:r>
          </a:p>
        </p:txBody>
      </p:sp>
    </p:spTree>
    <p:extLst>
      <p:ext uri="{BB962C8B-B14F-4D97-AF65-F5344CB8AC3E}">
        <p14:creationId xmlns:p14="http://schemas.microsoft.com/office/powerpoint/2010/main" val="2378166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468686" y="1978090"/>
            <a:ext cx="11253413" cy="2612571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2800" dirty="0"/>
              <a:t>Review and modify code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New coding techniques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Create reusable code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Learn to work together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Less repetitive work, more thinking work</a:t>
            </a:r>
          </a:p>
          <a:p>
            <a:endParaRPr lang="en-US" dirty="0"/>
          </a:p>
        </p:txBody>
      </p:sp>
      <p:sp>
        <p:nvSpPr>
          <p:cNvPr id="25" name="Title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What’s in it for me?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Semi-Custom Launch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89249" y="5693329"/>
            <a:ext cx="8201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Added Bonus you get to tell me when my code is wrong!!!</a:t>
            </a:r>
          </a:p>
        </p:txBody>
      </p:sp>
    </p:spTree>
    <p:extLst>
      <p:ext uri="{BB962C8B-B14F-4D97-AF65-F5344CB8AC3E}">
        <p14:creationId xmlns:p14="http://schemas.microsoft.com/office/powerpoint/2010/main" val="362663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uild="p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2800" dirty="0"/>
              <a:t>Email Patrick Cronin your GitHub id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Pull the </a:t>
            </a:r>
            <a:r>
              <a:rPr lang="en-US" sz="2800" dirty="0" err="1"/>
              <a:t>DataScience</a:t>
            </a:r>
            <a:r>
              <a:rPr lang="en-US" sz="2800" dirty="0"/>
              <a:t> repository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Clone </a:t>
            </a:r>
            <a:r>
              <a:rPr lang="en-US" sz="2800" dirty="0" err="1"/>
              <a:t>semi_custom</a:t>
            </a:r>
            <a:r>
              <a:rPr lang="en-US" sz="2800" dirty="0"/>
              <a:t> repository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Copy to new repository (except the </a:t>
            </a:r>
            <a:r>
              <a:rPr lang="en-US" sz="2800" dirty="0" err="1"/>
              <a:t>git</a:t>
            </a:r>
            <a:r>
              <a:rPr lang="en-US" sz="2800" dirty="0"/>
              <a:t> subfolder)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Begin!!!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500" dirty="0"/>
              <a:t>How do I get started?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Semi-Custom Launch</a:t>
            </a:r>
          </a:p>
        </p:txBody>
      </p:sp>
    </p:spTree>
    <p:extLst>
      <p:ext uri="{BB962C8B-B14F-4D97-AF65-F5344CB8AC3E}">
        <p14:creationId xmlns:p14="http://schemas.microsoft.com/office/powerpoint/2010/main" val="145775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EE069BD-787E-4041-A036-54A24C719D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© 2018 DR/Decision Resources, LLC.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977337"/>
      </p:ext>
    </p:extLst>
  </p:cSld>
  <p:clrMapOvr>
    <a:masterClrMapping/>
  </p:clrMapOvr>
</p:sld>
</file>

<file path=ppt/theme/theme1.xml><?xml version="1.0" encoding="utf-8"?>
<a:theme xmlns:a="http://schemas.openxmlformats.org/drawingml/2006/main" name="DRG 16:9 Presentation Template">
  <a:themeElements>
    <a:clrScheme name="Custom 56">
      <a:dk1>
        <a:srgbClr val="000000"/>
      </a:dk1>
      <a:lt1>
        <a:srgbClr val="FFFFFF"/>
      </a:lt1>
      <a:dk2>
        <a:srgbClr val="7A1979"/>
      </a:dk2>
      <a:lt2>
        <a:srgbClr val="BF93C1"/>
      </a:lt2>
      <a:accent1>
        <a:srgbClr val="418AC9"/>
      </a:accent1>
      <a:accent2>
        <a:srgbClr val="6C6271"/>
      </a:accent2>
      <a:accent3>
        <a:srgbClr val="67CBE6"/>
      </a:accent3>
      <a:accent4>
        <a:srgbClr val="F7822E"/>
      </a:accent4>
      <a:accent5>
        <a:srgbClr val="F4BB29"/>
      </a:accent5>
      <a:accent6>
        <a:srgbClr val="A5CF4D"/>
      </a:accent6>
      <a:hlink>
        <a:srgbClr val="4F9CD3"/>
      </a:hlink>
      <a:folHlink>
        <a:srgbClr val="908F8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22417</TotalTime>
  <Words>372</Words>
  <Application>Microsoft Office PowerPoint</Application>
  <PresentationFormat>Widescreen</PresentationFormat>
  <Paragraphs>69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Open Sans</vt:lpstr>
      <vt:lpstr>Wingdings</vt:lpstr>
      <vt:lpstr>DRG 16:9 Presentation Template</vt:lpstr>
      <vt:lpstr>Semi-Custom Launch</vt:lpstr>
      <vt:lpstr>Thank you to those that helped</vt:lpstr>
      <vt:lpstr>Patrick’s History of Tech Stack Shaming</vt:lpstr>
      <vt:lpstr>Lines of Code?</vt:lpstr>
      <vt:lpstr>Off to Semi-Custom we go</vt:lpstr>
      <vt:lpstr>What’s in it for DRGA?</vt:lpstr>
      <vt:lpstr>What’s in it for me?</vt:lpstr>
      <vt:lpstr>How do I get started?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Cronin, Patrick</cp:lastModifiedBy>
  <cp:revision>574</cp:revision>
  <dcterms:created xsi:type="dcterms:W3CDTF">2018-02-02T01:46:45Z</dcterms:created>
  <dcterms:modified xsi:type="dcterms:W3CDTF">2019-03-14T15:57:56Z</dcterms:modified>
</cp:coreProperties>
</file>

<file path=docProps/thumbnail.jpeg>
</file>